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  <p:sldId id="256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bg object 16">
            <a:extLst>
              <a:ext uri="{FF2B5EF4-FFF2-40B4-BE49-F238E27FC236}">
                <a16:creationId xmlns:a16="http://schemas.microsoft.com/office/drawing/2014/main" id="{B9CCC571-AB66-6FF4-8B28-9438E70DF253}"/>
              </a:ext>
            </a:extLst>
          </p:cNvPr>
          <p:cNvSpPr/>
          <p:nvPr/>
        </p:nvSpPr>
        <p:spPr>
          <a:xfrm>
            <a:off x="2654679" y="4919893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28" y="0"/>
                </a:moveTo>
                <a:lnTo>
                  <a:pt x="36893" y="0"/>
                </a:lnTo>
                <a:lnTo>
                  <a:pt x="30802" y="1268"/>
                </a:lnTo>
                <a:lnTo>
                  <a:pt x="18156" y="7092"/>
                </a:lnTo>
                <a:lnTo>
                  <a:pt x="5655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13" y="143992"/>
                </a:lnTo>
                <a:lnTo>
                  <a:pt x="26517" y="143992"/>
                </a:lnTo>
                <a:lnTo>
                  <a:pt x="29908" y="142646"/>
                </a:lnTo>
                <a:lnTo>
                  <a:pt x="32448" y="140436"/>
                </a:lnTo>
                <a:lnTo>
                  <a:pt x="32448" y="265671"/>
                </a:lnTo>
                <a:lnTo>
                  <a:pt x="34166" y="273588"/>
                </a:lnTo>
                <a:lnTo>
                  <a:pt x="38847" y="280060"/>
                </a:lnTo>
                <a:lnTo>
                  <a:pt x="45784" y="284427"/>
                </a:lnTo>
                <a:lnTo>
                  <a:pt x="54267" y="286029"/>
                </a:lnTo>
                <a:lnTo>
                  <a:pt x="63830" y="286029"/>
                </a:lnTo>
                <a:lnTo>
                  <a:pt x="71983" y="280250"/>
                </a:lnTo>
                <a:lnTo>
                  <a:pt x="74904" y="272224"/>
                </a:lnTo>
                <a:lnTo>
                  <a:pt x="77838" y="280250"/>
                </a:lnTo>
                <a:lnTo>
                  <a:pt x="85991" y="286029"/>
                </a:lnTo>
                <a:lnTo>
                  <a:pt x="95554" y="286029"/>
                </a:lnTo>
                <a:lnTo>
                  <a:pt x="104035" y="284427"/>
                </a:lnTo>
                <a:lnTo>
                  <a:pt x="110967" y="280060"/>
                </a:lnTo>
                <a:lnTo>
                  <a:pt x="115644" y="273588"/>
                </a:lnTo>
                <a:lnTo>
                  <a:pt x="117360" y="265671"/>
                </a:lnTo>
                <a:lnTo>
                  <a:pt x="117360" y="140449"/>
                </a:lnTo>
                <a:lnTo>
                  <a:pt x="119913" y="142646"/>
                </a:lnTo>
                <a:lnTo>
                  <a:pt x="123304" y="143992"/>
                </a:lnTo>
                <a:lnTo>
                  <a:pt x="143408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61" y="20613"/>
                </a:lnTo>
                <a:lnTo>
                  <a:pt x="131710" y="7094"/>
                </a:lnTo>
                <a:lnTo>
                  <a:pt x="119189" y="1274"/>
                </a:lnTo>
                <a:lnTo>
                  <a:pt x="112928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7" name="bg object 17">
            <a:extLst>
              <a:ext uri="{FF2B5EF4-FFF2-40B4-BE49-F238E27FC236}">
                <a16:creationId xmlns:a16="http://schemas.microsoft.com/office/drawing/2014/main" id="{542FBBDC-86D5-453A-1FB8-498098F0514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7185" y="4830147"/>
            <a:ext cx="84810" cy="82423"/>
          </a:xfrm>
          <a:prstGeom prst="rect">
            <a:avLst/>
          </a:prstGeom>
        </p:spPr>
      </p:pic>
      <p:sp>
        <p:nvSpPr>
          <p:cNvPr id="78" name="bg object 18">
            <a:extLst>
              <a:ext uri="{FF2B5EF4-FFF2-40B4-BE49-F238E27FC236}">
                <a16:creationId xmlns:a16="http://schemas.microsoft.com/office/drawing/2014/main" id="{EC9D39BB-5222-DF6C-F900-0F0EF57A3421}"/>
              </a:ext>
            </a:extLst>
          </p:cNvPr>
          <p:cNvSpPr/>
          <p:nvPr/>
        </p:nvSpPr>
        <p:spPr>
          <a:xfrm>
            <a:off x="3414229" y="4704261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15" y="0"/>
                </a:moveTo>
                <a:lnTo>
                  <a:pt x="36880" y="0"/>
                </a:lnTo>
                <a:lnTo>
                  <a:pt x="30619" y="1274"/>
                </a:lnTo>
                <a:lnTo>
                  <a:pt x="18099" y="7094"/>
                </a:lnTo>
                <a:lnTo>
                  <a:pt x="5647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00" y="143992"/>
                </a:lnTo>
                <a:lnTo>
                  <a:pt x="26504" y="143992"/>
                </a:lnTo>
                <a:lnTo>
                  <a:pt x="29895" y="142646"/>
                </a:lnTo>
                <a:lnTo>
                  <a:pt x="32448" y="140449"/>
                </a:lnTo>
                <a:lnTo>
                  <a:pt x="32448" y="265671"/>
                </a:lnTo>
                <a:lnTo>
                  <a:pt x="34164" y="273588"/>
                </a:lnTo>
                <a:lnTo>
                  <a:pt x="38841" y="280060"/>
                </a:lnTo>
                <a:lnTo>
                  <a:pt x="45773" y="284427"/>
                </a:lnTo>
                <a:lnTo>
                  <a:pt x="54254" y="286029"/>
                </a:lnTo>
                <a:lnTo>
                  <a:pt x="63817" y="286029"/>
                </a:lnTo>
                <a:lnTo>
                  <a:pt x="71970" y="280250"/>
                </a:lnTo>
                <a:lnTo>
                  <a:pt x="74904" y="272224"/>
                </a:lnTo>
                <a:lnTo>
                  <a:pt x="77825" y="280250"/>
                </a:lnTo>
                <a:lnTo>
                  <a:pt x="85978" y="286029"/>
                </a:lnTo>
                <a:lnTo>
                  <a:pt x="95542" y="286029"/>
                </a:lnTo>
                <a:lnTo>
                  <a:pt x="104025" y="284427"/>
                </a:lnTo>
                <a:lnTo>
                  <a:pt x="110961" y="280060"/>
                </a:lnTo>
                <a:lnTo>
                  <a:pt x="115642" y="273588"/>
                </a:lnTo>
                <a:lnTo>
                  <a:pt x="117360" y="265671"/>
                </a:lnTo>
                <a:lnTo>
                  <a:pt x="117360" y="140436"/>
                </a:lnTo>
                <a:lnTo>
                  <a:pt x="119900" y="142646"/>
                </a:lnTo>
                <a:lnTo>
                  <a:pt x="123291" y="143992"/>
                </a:lnTo>
                <a:lnTo>
                  <a:pt x="143395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53" y="20613"/>
                </a:lnTo>
                <a:lnTo>
                  <a:pt x="131652" y="7092"/>
                </a:lnTo>
                <a:lnTo>
                  <a:pt x="119007" y="1268"/>
                </a:lnTo>
                <a:lnTo>
                  <a:pt x="112915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9" name="bg object 19">
            <a:extLst>
              <a:ext uri="{FF2B5EF4-FFF2-40B4-BE49-F238E27FC236}">
                <a16:creationId xmlns:a16="http://schemas.microsoft.com/office/drawing/2014/main" id="{661AD871-44C5-B93E-0832-07F026DEED8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46721" y="4614515"/>
            <a:ext cx="84810" cy="82423"/>
          </a:xfrm>
          <a:prstGeom prst="rect">
            <a:avLst/>
          </a:prstGeom>
        </p:spPr>
      </p:pic>
      <p:sp>
        <p:nvSpPr>
          <p:cNvPr id="80" name="bg object 20">
            <a:extLst>
              <a:ext uri="{FF2B5EF4-FFF2-40B4-BE49-F238E27FC236}">
                <a16:creationId xmlns:a16="http://schemas.microsoft.com/office/drawing/2014/main" id="{E2394DFD-6800-FF7B-E5BB-7F1E16434C9D}"/>
              </a:ext>
            </a:extLst>
          </p:cNvPr>
          <p:cNvSpPr/>
          <p:nvPr/>
        </p:nvSpPr>
        <p:spPr>
          <a:xfrm>
            <a:off x="2842935" y="4848892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28" y="0"/>
                </a:moveTo>
                <a:lnTo>
                  <a:pt x="36893" y="0"/>
                </a:lnTo>
                <a:lnTo>
                  <a:pt x="30802" y="1268"/>
                </a:lnTo>
                <a:lnTo>
                  <a:pt x="18156" y="7092"/>
                </a:lnTo>
                <a:lnTo>
                  <a:pt x="5655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13" y="143992"/>
                </a:lnTo>
                <a:lnTo>
                  <a:pt x="26517" y="143992"/>
                </a:lnTo>
                <a:lnTo>
                  <a:pt x="29908" y="142646"/>
                </a:lnTo>
                <a:lnTo>
                  <a:pt x="32448" y="140436"/>
                </a:lnTo>
                <a:lnTo>
                  <a:pt x="32448" y="265671"/>
                </a:lnTo>
                <a:lnTo>
                  <a:pt x="34166" y="273588"/>
                </a:lnTo>
                <a:lnTo>
                  <a:pt x="38847" y="280060"/>
                </a:lnTo>
                <a:lnTo>
                  <a:pt x="45784" y="284427"/>
                </a:lnTo>
                <a:lnTo>
                  <a:pt x="54267" y="286029"/>
                </a:lnTo>
                <a:lnTo>
                  <a:pt x="63830" y="286029"/>
                </a:lnTo>
                <a:lnTo>
                  <a:pt x="71983" y="280250"/>
                </a:lnTo>
                <a:lnTo>
                  <a:pt x="74904" y="272224"/>
                </a:lnTo>
                <a:lnTo>
                  <a:pt x="77838" y="280250"/>
                </a:lnTo>
                <a:lnTo>
                  <a:pt x="85991" y="286029"/>
                </a:lnTo>
                <a:lnTo>
                  <a:pt x="95554" y="286029"/>
                </a:lnTo>
                <a:lnTo>
                  <a:pt x="104035" y="284427"/>
                </a:lnTo>
                <a:lnTo>
                  <a:pt x="110967" y="280060"/>
                </a:lnTo>
                <a:lnTo>
                  <a:pt x="115644" y="273588"/>
                </a:lnTo>
                <a:lnTo>
                  <a:pt x="117360" y="265671"/>
                </a:lnTo>
                <a:lnTo>
                  <a:pt x="117360" y="140449"/>
                </a:lnTo>
                <a:lnTo>
                  <a:pt x="119913" y="142646"/>
                </a:lnTo>
                <a:lnTo>
                  <a:pt x="123304" y="143992"/>
                </a:lnTo>
                <a:lnTo>
                  <a:pt x="143408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61" y="20613"/>
                </a:lnTo>
                <a:lnTo>
                  <a:pt x="131710" y="7094"/>
                </a:lnTo>
                <a:lnTo>
                  <a:pt x="119189" y="1274"/>
                </a:lnTo>
                <a:lnTo>
                  <a:pt x="112928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1" name="bg object 21">
            <a:extLst>
              <a:ext uri="{FF2B5EF4-FFF2-40B4-BE49-F238E27FC236}">
                <a16:creationId xmlns:a16="http://schemas.microsoft.com/office/drawing/2014/main" id="{AD4ABC94-564E-D4C3-3499-515DD9E17A7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5441" y="4759147"/>
            <a:ext cx="84810" cy="82423"/>
          </a:xfrm>
          <a:prstGeom prst="rect">
            <a:avLst/>
          </a:prstGeom>
        </p:spPr>
      </p:pic>
      <p:sp>
        <p:nvSpPr>
          <p:cNvPr id="82" name="bg object 22">
            <a:extLst>
              <a:ext uri="{FF2B5EF4-FFF2-40B4-BE49-F238E27FC236}">
                <a16:creationId xmlns:a16="http://schemas.microsoft.com/office/drawing/2014/main" id="{A0EB858A-1A50-9988-C53B-E9D8E88893C5}"/>
              </a:ext>
            </a:extLst>
          </p:cNvPr>
          <p:cNvSpPr/>
          <p:nvPr/>
        </p:nvSpPr>
        <p:spPr>
          <a:xfrm>
            <a:off x="3172722" y="4633261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15" y="0"/>
                </a:moveTo>
                <a:lnTo>
                  <a:pt x="36880" y="0"/>
                </a:lnTo>
                <a:lnTo>
                  <a:pt x="30619" y="1274"/>
                </a:lnTo>
                <a:lnTo>
                  <a:pt x="18099" y="7094"/>
                </a:lnTo>
                <a:lnTo>
                  <a:pt x="5647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00" y="143992"/>
                </a:lnTo>
                <a:lnTo>
                  <a:pt x="26504" y="143992"/>
                </a:lnTo>
                <a:lnTo>
                  <a:pt x="29895" y="142646"/>
                </a:lnTo>
                <a:lnTo>
                  <a:pt x="32448" y="140449"/>
                </a:lnTo>
                <a:lnTo>
                  <a:pt x="32448" y="265671"/>
                </a:lnTo>
                <a:lnTo>
                  <a:pt x="34164" y="273588"/>
                </a:lnTo>
                <a:lnTo>
                  <a:pt x="38841" y="280060"/>
                </a:lnTo>
                <a:lnTo>
                  <a:pt x="45773" y="284427"/>
                </a:lnTo>
                <a:lnTo>
                  <a:pt x="54254" y="286029"/>
                </a:lnTo>
                <a:lnTo>
                  <a:pt x="63817" y="286029"/>
                </a:lnTo>
                <a:lnTo>
                  <a:pt x="71970" y="280250"/>
                </a:lnTo>
                <a:lnTo>
                  <a:pt x="74904" y="272224"/>
                </a:lnTo>
                <a:lnTo>
                  <a:pt x="77825" y="280250"/>
                </a:lnTo>
                <a:lnTo>
                  <a:pt x="85978" y="286029"/>
                </a:lnTo>
                <a:lnTo>
                  <a:pt x="95542" y="286029"/>
                </a:lnTo>
                <a:lnTo>
                  <a:pt x="104025" y="284427"/>
                </a:lnTo>
                <a:lnTo>
                  <a:pt x="110961" y="280060"/>
                </a:lnTo>
                <a:lnTo>
                  <a:pt x="115642" y="273588"/>
                </a:lnTo>
                <a:lnTo>
                  <a:pt x="117360" y="265671"/>
                </a:lnTo>
                <a:lnTo>
                  <a:pt x="117360" y="140436"/>
                </a:lnTo>
                <a:lnTo>
                  <a:pt x="119900" y="142646"/>
                </a:lnTo>
                <a:lnTo>
                  <a:pt x="123291" y="143992"/>
                </a:lnTo>
                <a:lnTo>
                  <a:pt x="143395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53" y="20613"/>
                </a:lnTo>
                <a:lnTo>
                  <a:pt x="131652" y="7092"/>
                </a:lnTo>
                <a:lnTo>
                  <a:pt x="119007" y="1268"/>
                </a:lnTo>
                <a:lnTo>
                  <a:pt x="112915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3" name="bg object 23">
            <a:extLst>
              <a:ext uri="{FF2B5EF4-FFF2-40B4-BE49-F238E27FC236}">
                <a16:creationId xmlns:a16="http://schemas.microsoft.com/office/drawing/2014/main" id="{39EF9F93-3AB6-8E3A-E5BA-8CB11F7427F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05215" y="4543516"/>
            <a:ext cx="84810" cy="82423"/>
          </a:xfrm>
          <a:prstGeom prst="rect">
            <a:avLst/>
          </a:prstGeom>
        </p:spPr>
      </p:pic>
      <p:sp>
        <p:nvSpPr>
          <p:cNvPr id="84" name="bg object 24">
            <a:extLst>
              <a:ext uri="{FF2B5EF4-FFF2-40B4-BE49-F238E27FC236}">
                <a16:creationId xmlns:a16="http://schemas.microsoft.com/office/drawing/2014/main" id="{FE9228A4-27A5-2536-73C4-B8CFE61A978E}"/>
              </a:ext>
            </a:extLst>
          </p:cNvPr>
          <p:cNvSpPr/>
          <p:nvPr/>
        </p:nvSpPr>
        <p:spPr>
          <a:xfrm>
            <a:off x="3012972" y="4426116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15" y="0"/>
                </a:moveTo>
                <a:lnTo>
                  <a:pt x="36880" y="0"/>
                </a:lnTo>
                <a:lnTo>
                  <a:pt x="30619" y="1274"/>
                </a:lnTo>
                <a:lnTo>
                  <a:pt x="18099" y="7094"/>
                </a:lnTo>
                <a:lnTo>
                  <a:pt x="5647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00" y="143992"/>
                </a:lnTo>
                <a:lnTo>
                  <a:pt x="26504" y="143992"/>
                </a:lnTo>
                <a:lnTo>
                  <a:pt x="29895" y="142646"/>
                </a:lnTo>
                <a:lnTo>
                  <a:pt x="32448" y="140449"/>
                </a:lnTo>
                <a:lnTo>
                  <a:pt x="32448" y="265671"/>
                </a:lnTo>
                <a:lnTo>
                  <a:pt x="34164" y="273588"/>
                </a:lnTo>
                <a:lnTo>
                  <a:pt x="38841" y="280060"/>
                </a:lnTo>
                <a:lnTo>
                  <a:pt x="45773" y="284427"/>
                </a:lnTo>
                <a:lnTo>
                  <a:pt x="54254" y="286029"/>
                </a:lnTo>
                <a:lnTo>
                  <a:pt x="63817" y="286029"/>
                </a:lnTo>
                <a:lnTo>
                  <a:pt x="71970" y="280250"/>
                </a:lnTo>
                <a:lnTo>
                  <a:pt x="74904" y="272224"/>
                </a:lnTo>
                <a:lnTo>
                  <a:pt x="77825" y="280250"/>
                </a:lnTo>
                <a:lnTo>
                  <a:pt x="85978" y="286029"/>
                </a:lnTo>
                <a:lnTo>
                  <a:pt x="95542" y="286029"/>
                </a:lnTo>
                <a:lnTo>
                  <a:pt x="104025" y="284427"/>
                </a:lnTo>
                <a:lnTo>
                  <a:pt x="110961" y="280060"/>
                </a:lnTo>
                <a:lnTo>
                  <a:pt x="115642" y="273588"/>
                </a:lnTo>
                <a:lnTo>
                  <a:pt x="117360" y="265671"/>
                </a:lnTo>
                <a:lnTo>
                  <a:pt x="117360" y="140436"/>
                </a:lnTo>
                <a:lnTo>
                  <a:pt x="119900" y="142646"/>
                </a:lnTo>
                <a:lnTo>
                  <a:pt x="123291" y="143992"/>
                </a:lnTo>
                <a:lnTo>
                  <a:pt x="143395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53" y="20613"/>
                </a:lnTo>
                <a:lnTo>
                  <a:pt x="131652" y="7092"/>
                </a:lnTo>
                <a:lnTo>
                  <a:pt x="119007" y="1268"/>
                </a:lnTo>
                <a:lnTo>
                  <a:pt x="112915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bg object 25">
            <a:extLst>
              <a:ext uri="{FF2B5EF4-FFF2-40B4-BE49-F238E27FC236}">
                <a16:creationId xmlns:a16="http://schemas.microsoft.com/office/drawing/2014/main" id="{6ABAFD61-851C-3F5F-381B-2203B457858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5465" y="4336370"/>
            <a:ext cx="84810" cy="82423"/>
          </a:xfrm>
          <a:prstGeom prst="rect">
            <a:avLst/>
          </a:prstGeom>
        </p:spPr>
      </p:pic>
      <p:pic>
        <p:nvPicPr>
          <p:cNvPr id="86" name="bg object 26">
            <a:extLst>
              <a:ext uri="{FF2B5EF4-FFF2-40B4-BE49-F238E27FC236}">
                <a16:creationId xmlns:a16="http://schemas.microsoft.com/office/drawing/2014/main" id="{BAFA22DF-B278-0DCD-F39C-B5B62B23779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4438" y="4072615"/>
            <a:ext cx="2798625" cy="2789822"/>
          </a:xfrm>
          <a:prstGeom prst="rect">
            <a:avLst/>
          </a:prstGeom>
        </p:spPr>
      </p:pic>
      <p:sp>
        <p:nvSpPr>
          <p:cNvPr id="87" name="bg object 27">
            <a:extLst>
              <a:ext uri="{FF2B5EF4-FFF2-40B4-BE49-F238E27FC236}">
                <a16:creationId xmlns:a16="http://schemas.microsoft.com/office/drawing/2014/main" id="{09857E4C-DFCA-1BCE-DB9B-E349620D7A2F}"/>
              </a:ext>
            </a:extLst>
          </p:cNvPr>
          <p:cNvSpPr/>
          <p:nvPr/>
        </p:nvSpPr>
        <p:spPr>
          <a:xfrm>
            <a:off x="3989906" y="4834623"/>
            <a:ext cx="149860" cy="286385"/>
          </a:xfrm>
          <a:custGeom>
            <a:avLst/>
            <a:gdLst/>
            <a:ahLst/>
            <a:cxnLst/>
            <a:rect l="l" t="t" r="r" b="b"/>
            <a:pathLst>
              <a:path w="149860" h="286385">
                <a:moveTo>
                  <a:pt x="112928" y="0"/>
                </a:moveTo>
                <a:lnTo>
                  <a:pt x="36893" y="0"/>
                </a:lnTo>
                <a:lnTo>
                  <a:pt x="30802" y="1268"/>
                </a:lnTo>
                <a:lnTo>
                  <a:pt x="18156" y="7092"/>
                </a:lnTo>
                <a:lnTo>
                  <a:pt x="5655" y="20613"/>
                </a:lnTo>
                <a:lnTo>
                  <a:pt x="0" y="44970"/>
                </a:lnTo>
                <a:lnTo>
                  <a:pt x="0" y="137960"/>
                </a:lnTo>
                <a:lnTo>
                  <a:pt x="6413" y="143992"/>
                </a:lnTo>
                <a:lnTo>
                  <a:pt x="26517" y="143992"/>
                </a:lnTo>
                <a:lnTo>
                  <a:pt x="29908" y="142646"/>
                </a:lnTo>
                <a:lnTo>
                  <a:pt x="32448" y="140436"/>
                </a:lnTo>
                <a:lnTo>
                  <a:pt x="32448" y="265671"/>
                </a:lnTo>
                <a:lnTo>
                  <a:pt x="34166" y="273588"/>
                </a:lnTo>
                <a:lnTo>
                  <a:pt x="38847" y="280060"/>
                </a:lnTo>
                <a:lnTo>
                  <a:pt x="45784" y="284427"/>
                </a:lnTo>
                <a:lnTo>
                  <a:pt x="54267" y="286029"/>
                </a:lnTo>
                <a:lnTo>
                  <a:pt x="63830" y="286029"/>
                </a:lnTo>
                <a:lnTo>
                  <a:pt x="71983" y="280250"/>
                </a:lnTo>
                <a:lnTo>
                  <a:pt x="74904" y="272224"/>
                </a:lnTo>
                <a:lnTo>
                  <a:pt x="77838" y="280250"/>
                </a:lnTo>
                <a:lnTo>
                  <a:pt x="85991" y="286029"/>
                </a:lnTo>
                <a:lnTo>
                  <a:pt x="95554" y="286029"/>
                </a:lnTo>
                <a:lnTo>
                  <a:pt x="104035" y="284427"/>
                </a:lnTo>
                <a:lnTo>
                  <a:pt x="110967" y="280060"/>
                </a:lnTo>
                <a:lnTo>
                  <a:pt x="115644" y="273588"/>
                </a:lnTo>
                <a:lnTo>
                  <a:pt x="117360" y="265671"/>
                </a:lnTo>
                <a:lnTo>
                  <a:pt x="117360" y="140449"/>
                </a:lnTo>
                <a:lnTo>
                  <a:pt x="119913" y="142646"/>
                </a:lnTo>
                <a:lnTo>
                  <a:pt x="123304" y="143992"/>
                </a:lnTo>
                <a:lnTo>
                  <a:pt x="143408" y="143992"/>
                </a:lnTo>
                <a:lnTo>
                  <a:pt x="149809" y="137960"/>
                </a:lnTo>
                <a:lnTo>
                  <a:pt x="149809" y="44970"/>
                </a:lnTo>
                <a:lnTo>
                  <a:pt x="144161" y="20613"/>
                </a:lnTo>
                <a:lnTo>
                  <a:pt x="131710" y="7094"/>
                </a:lnTo>
                <a:lnTo>
                  <a:pt x="119189" y="1274"/>
                </a:lnTo>
                <a:lnTo>
                  <a:pt x="112928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8" name="bg object 28">
            <a:extLst>
              <a:ext uri="{FF2B5EF4-FFF2-40B4-BE49-F238E27FC236}">
                <a16:creationId xmlns:a16="http://schemas.microsoft.com/office/drawing/2014/main" id="{10B8C566-0A89-2285-1350-D50156BC336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22412" y="4744877"/>
            <a:ext cx="84810" cy="82423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8949481" y="2323090"/>
            <a:ext cx="921385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00" b="1" spc="-145">
                <a:solidFill>
                  <a:srgbClr val="111F53"/>
                </a:solidFill>
                <a:latin typeface="Century Gothic"/>
                <a:cs typeface="Century Gothic"/>
              </a:rPr>
              <a:t>96%</a:t>
            </a:r>
            <a:endParaRPr sz="3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29895" y="2273867"/>
            <a:ext cx="1126490" cy="62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1700" spc="-10">
                <a:solidFill>
                  <a:srgbClr val="111F53"/>
                </a:solidFill>
                <a:latin typeface="PT Serif"/>
                <a:cs typeface="PT Serif"/>
              </a:rPr>
              <a:t>Grateful</a:t>
            </a:r>
            <a:r>
              <a:rPr sz="1700" spc="-5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700" spc="-30">
                <a:solidFill>
                  <a:srgbClr val="111F53"/>
                </a:solidFill>
                <a:latin typeface="PT Serif"/>
                <a:cs typeface="PT Serif"/>
              </a:rPr>
              <a:t>for </a:t>
            </a:r>
            <a:r>
              <a:rPr sz="1700" spc="-10">
                <a:solidFill>
                  <a:srgbClr val="111F53"/>
                </a:solidFill>
                <a:latin typeface="PT Serif"/>
                <a:cs typeface="PT Serif"/>
              </a:rPr>
              <a:t>Wellbeats</a:t>
            </a:r>
            <a:endParaRPr sz="1700">
              <a:latin typeface="PT Serif"/>
              <a:cs typeface="PT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547512" y="1837056"/>
            <a:ext cx="1677035" cy="1667510"/>
            <a:chOff x="8547512" y="1837056"/>
            <a:chExt cx="1677035" cy="1667510"/>
          </a:xfrm>
        </p:grpSpPr>
        <p:sp>
          <p:nvSpPr>
            <p:cNvPr id="5" name="object 5"/>
            <p:cNvSpPr/>
            <p:nvPr/>
          </p:nvSpPr>
          <p:spPr>
            <a:xfrm>
              <a:off x="8547512" y="1837056"/>
              <a:ext cx="1677035" cy="1667510"/>
            </a:xfrm>
            <a:custGeom>
              <a:avLst/>
              <a:gdLst/>
              <a:ahLst/>
              <a:cxnLst/>
              <a:rect l="l" t="t" r="r" b="b"/>
              <a:pathLst>
                <a:path w="1677034" h="1667510">
                  <a:moveTo>
                    <a:pt x="719307" y="0"/>
                  </a:moveTo>
                  <a:lnTo>
                    <a:pt x="654884" y="10325"/>
                  </a:lnTo>
                  <a:lnTo>
                    <a:pt x="607686" y="22230"/>
                  </a:lnTo>
                  <a:lnTo>
                    <a:pt x="561701" y="36675"/>
                  </a:lnTo>
                  <a:lnTo>
                    <a:pt x="516999" y="53576"/>
                  </a:lnTo>
                  <a:lnTo>
                    <a:pt x="473651" y="72850"/>
                  </a:lnTo>
                  <a:lnTo>
                    <a:pt x="431727" y="94415"/>
                  </a:lnTo>
                  <a:lnTo>
                    <a:pt x="391299" y="118186"/>
                  </a:lnTo>
                  <a:lnTo>
                    <a:pt x="352438" y="144080"/>
                  </a:lnTo>
                  <a:lnTo>
                    <a:pt x="315213" y="172015"/>
                  </a:lnTo>
                  <a:lnTo>
                    <a:pt x="279696" y="201907"/>
                  </a:lnTo>
                  <a:lnTo>
                    <a:pt x="245958" y="233673"/>
                  </a:lnTo>
                  <a:lnTo>
                    <a:pt x="214069" y="267229"/>
                  </a:lnTo>
                  <a:lnTo>
                    <a:pt x="184100" y="302492"/>
                  </a:lnTo>
                  <a:lnTo>
                    <a:pt x="156122" y="339380"/>
                  </a:lnTo>
                  <a:lnTo>
                    <a:pt x="130206" y="377808"/>
                  </a:lnTo>
                  <a:lnTo>
                    <a:pt x="106422" y="417694"/>
                  </a:lnTo>
                  <a:lnTo>
                    <a:pt x="84841" y="458954"/>
                  </a:lnTo>
                  <a:lnTo>
                    <a:pt x="65534" y="501505"/>
                  </a:lnTo>
                  <a:lnTo>
                    <a:pt x="48572" y="545265"/>
                  </a:lnTo>
                  <a:lnTo>
                    <a:pt x="34025" y="590148"/>
                  </a:lnTo>
                  <a:lnTo>
                    <a:pt x="21965" y="636074"/>
                  </a:lnTo>
                  <a:lnTo>
                    <a:pt x="12461" y="682957"/>
                  </a:lnTo>
                  <a:lnTo>
                    <a:pt x="5631" y="730400"/>
                  </a:lnTo>
                  <a:lnTo>
                    <a:pt x="5585" y="730715"/>
                  </a:lnTo>
                  <a:lnTo>
                    <a:pt x="1543" y="777693"/>
                  </a:lnTo>
                  <a:lnTo>
                    <a:pt x="1430" y="779003"/>
                  </a:lnTo>
                  <a:lnTo>
                    <a:pt x="1408" y="779265"/>
                  </a:lnTo>
                  <a:lnTo>
                    <a:pt x="0" y="828523"/>
                  </a:lnTo>
                  <a:lnTo>
                    <a:pt x="1329" y="876026"/>
                  </a:lnTo>
                  <a:lnTo>
                    <a:pt x="5272" y="922844"/>
                  </a:lnTo>
                  <a:lnTo>
                    <a:pt x="11755" y="968903"/>
                  </a:lnTo>
                  <a:lnTo>
                    <a:pt x="20707" y="1014135"/>
                  </a:lnTo>
                  <a:lnTo>
                    <a:pt x="32058" y="1058466"/>
                  </a:lnTo>
                  <a:lnTo>
                    <a:pt x="45735" y="1101827"/>
                  </a:lnTo>
                  <a:lnTo>
                    <a:pt x="61669" y="1144144"/>
                  </a:lnTo>
                  <a:lnTo>
                    <a:pt x="79786" y="1185348"/>
                  </a:lnTo>
                  <a:lnTo>
                    <a:pt x="100016" y="1225366"/>
                  </a:lnTo>
                  <a:lnTo>
                    <a:pt x="122287" y="1264128"/>
                  </a:lnTo>
                  <a:lnTo>
                    <a:pt x="146529" y="1301562"/>
                  </a:lnTo>
                  <a:lnTo>
                    <a:pt x="172669" y="1337597"/>
                  </a:lnTo>
                  <a:lnTo>
                    <a:pt x="200637" y="1372161"/>
                  </a:lnTo>
                  <a:lnTo>
                    <a:pt x="230361" y="1405182"/>
                  </a:lnTo>
                  <a:lnTo>
                    <a:pt x="261769" y="1436591"/>
                  </a:lnTo>
                  <a:lnTo>
                    <a:pt x="294791" y="1466315"/>
                  </a:lnTo>
                  <a:lnTo>
                    <a:pt x="329355" y="1494282"/>
                  </a:lnTo>
                  <a:lnTo>
                    <a:pt x="365389" y="1520423"/>
                  </a:lnTo>
                  <a:lnTo>
                    <a:pt x="402823" y="1544664"/>
                  </a:lnTo>
                  <a:lnTo>
                    <a:pt x="441585" y="1566936"/>
                  </a:lnTo>
                  <a:lnTo>
                    <a:pt x="481604" y="1587166"/>
                  </a:lnTo>
                  <a:lnTo>
                    <a:pt x="522807" y="1605283"/>
                  </a:lnTo>
                  <a:lnTo>
                    <a:pt x="565125" y="1621216"/>
                  </a:lnTo>
                  <a:lnTo>
                    <a:pt x="608485" y="1634894"/>
                  </a:lnTo>
                  <a:lnTo>
                    <a:pt x="652817" y="1646244"/>
                  </a:lnTo>
                  <a:lnTo>
                    <a:pt x="698048" y="1655197"/>
                  </a:lnTo>
                  <a:lnTo>
                    <a:pt x="744108" y="1661680"/>
                  </a:lnTo>
                  <a:lnTo>
                    <a:pt x="790925" y="1665622"/>
                  </a:lnTo>
                  <a:lnTo>
                    <a:pt x="838428" y="1666952"/>
                  </a:lnTo>
                  <a:lnTo>
                    <a:pt x="885931" y="1665622"/>
                  </a:lnTo>
                  <a:lnTo>
                    <a:pt x="932748" y="1661680"/>
                  </a:lnTo>
                  <a:lnTo>
                    <a:pt x="978808" y="1655197"/>
                  </a:lnTo>
                  <a:lnTo>
                    <a:pt x="1024039" y="1646244"/>
                  </a:lnTo>
                  <a:lnTo>
                    <a:pt x="1068371" y="1634894"/>
                  </a:lnTo>
                  <a:lnTo>
                    <a:pt x="1111731" y="1621216"/>
                  </a:lnTo>
                  <a:lnTo>
                    <a:pt x="1154049" y="1605283"/>
                  </a:lnTo>
                  <a:lnTo>
                    <a:pt x="1195253" y="1587166"/>
                  </a:lnTo>
                  <a:lnTo>
                    <a:pt x="1235271" y="1566936"/>
                  </a:lnTo>
                  <a:lnTo>
                    <a:pt x="1274033" y="1544664"/>
                  </a:lnTo>
                  <a:lnTo>
                    <a:pt x="1311467" y="1520423"/>
                  </a:lnTo>
                  <a:lnTo>
                    <a:pt x="1333828" y="1504202"/>
                  </a:lnTo>
                  <a:lnTo>
                    <a:pt x="838428" y="1504202"/>
                  </a:lnTo>
                  <a:lnTo>
                    <a:pt x="790239" y="1502502"/>
                  </a:lnTo>
                  <a:lnTo>
                    <a:pt x="742955" y="1497480"/>
                  </a:lnTo>
                  <a:lnTo>
                    <a:pt x="696689" y="1489252"/>
                  </a:lnTo>
                  <a:lnTo>
                    <a:pt x="651558" y="1477931"/>
                  </a:lnTo>
                  <a:lnTo>
                    <a:pt x="607677" y="1463634"/>
                  </a:lnTo>
                  <a:lnTo>
                    <a:pt x="565160" y="1446475"/>
                  </a:lnTo>
                  <a:lnTo>
                    <a:pt x="524123" y="1426569"/>
                  </a:lnTo>
                  <a:lnTo>
                    <a:pt x="484681" y="1404032"/>
                  </a:lnTo>
                  <a:lnTo>
                    <a:pt x="446949" y="1378979"/>
                  </a:lnTo>
                  <a:lnTo>
                    <a:pt x="411043" y="1351525"/>
                  </a:lnTo>
                  <a:lnTo>
                    <a:pt x="377077" y="1321785"/>
                  </a:lnTo>
                  <a:lnTo>
                    <a:pt x="345166" y="1289875"/>
                  </a:lnTo>
                  <a:lnTo>
                    <a:pt x="315426" y="1255909"/>
                  </a:lnTo>
                  <a:lnTo>
                    <a:pt x="287972" y="1220002"/>
                  </a:lnTo>
                  <a:lnTo>
                    <a:pt x="262919" y="1182270"/>
                  </a:lnTo>
                  <a:lnTo>
                    <a:pt x="240383" y="1142828"/>
                  </a:lnTo>
                  <a:lnTo>
                    <a:pt x="220494" y="1101827"/>
                  </a:lnTo>
                  <a:lnTo>
                    <a:pt x="203318" y="1059275"/>
                  </a:lnTo>
                  <a:lnTo>
                    <a:pt x="189021" y="1015393"/>
                  </a:lnTo>
                  <a:lnTo>
                    <a:pt x="177700" y="970262"/>
                  </a:lnTo>
                  <a:lnTo>
                    <a:pt x="169471" y="923997"/>
                  </a:lnTo>
                  <a:lnTo>
                    <a:pt x="164449" y="876712"/>
                  </a:lnTo>
                  <a:lnTo>
                    <a:pt x="162756" y="828701"/>
                  </a:lnTo>
                  <a:lnTo>
                    <a:pt x="164509" y="779265"/>
                  </a:lnTo>
                  <a:lnTo>
                    <a:pt x="164519" y="779003"/>
                  </a:lnTo>
                  <a:lnTo>
                    <a:pt x="169716" y="730715"/>
                  </a:lnTo>
                  <a:lnTo>
                    <a:pt x="169750" y="730400"/>
                  </a:lnTo>
                  <a:lnTo>
                    <a:pt x="178314" y="682957"/>
                  </a:lnTo>
                  <a:lnTo>
                    <a:pt x="190159" y="636471"/>
                  </a:lnTo>
                  <a:lnTo>
                    <a:pt x="205113" y="591407"/>
                  </a:lnTo>
                  <a:lnTo>
                    <a:pt x="223085" y="547785"/>
                  </a:lnTo>
                  <a:lnTo>
                    <a:pt x="243964" y="505735"/>
                  </a:lnTo>
                  <a:lnTo>
                    <a:pt x="267640" y="465389"/>
                  </a:lnTo>
                  <a:lnTo>
                    <a:pt x="294000" y="426879"/>
                  </a:lnTo>
                  <a:lnTo>
                    <a:pt x="322934" y="390334"/>
                  </a:lnTo>
                  <a:lnTo>
                    <a:pt x="354329" y="355886"/>
                  </a:lnTo>
                  <a:lnTo>
                    <a:pt x="388076" y="323666"/>
                  </a:lnTo>
                  <a:lnTo>
                    <a:pt x="424063" y="293805"/>
                  </a:lnTo>
                  <a:lnTo>
                    <a:pt x="462179" y="266434"/>
                  </a:lnTo>
                  <a:lnTo>
                    <a:pt x="502312" y="241684"/>
                  </a:lnTo>
                  <a:lnTo>
                    <a:pt x="544351" y="219686"/>
                  </a:lnTo>
                  <a:lnTo>
                    <a:pt x="588186" y="200572"/>
                  </a:lnTo>
                  <a:lnTo>
                    <a:pt x="633704" y="184471"/>
                  </a:lnTo>
                  <a:lnTo>
                    <a:pt x="680795" y="171516"/>
                  </a:lnTo>
                  <a:lnTo>
                    <a:pt x="729348" y="161837"/>
                  </a:lnTo>
                  <a:lnTo>
                    <a:pt x="744916" y="157700"/>
                  </a:lnTo>
                  <a:lnTo>
                    <a:pt x="782294" y="129007"/>
                  </a:lnTo>
                  <a:lnTo>
                    <a:pt x="797637" y="84380"/>
                  </a:lnTo>
                  <a:lnTo>
                    <a:pt x="796594" y="68289"/>
                  </a:lnTo>
                  <a:lnTo>
                    <a:pt x="775845" y="25969"/>
                  </a:lnTo>
                  <a:lnTo>
                    <a:pt x="735014" y="2101"/>
                  </a:lnTo>
                  <a:lnTo>
                    <a:pt x="719307" y="0"/>
                  </a:lnTo>
                  <a:close/>
                </a:path>
                <a:path w="1677034" h="1667510">
                  <a:moveTo>
                    <a:pt x="1376238" y="213801"/>
                  </a:moveTo>
                  <a:lnTo>
                    <a:pt x="1345639" y="220030"/>
                  </a:lnTo>
                  <a:lnTo>
                    <a:pt x="1318894" y="238088"/>
                  </a:lnTo>
                  <a:lnTo>
                    <a:pt x="1301312" y="265132"/>
                  </a:lnTo>
                  <a:lnTo>
                    <a:pt x="1295661" y="295832"/>
                  </a:lnTo>
                  <a:lnTo>
                    <a:pt x="1301891" y="326431"/>
                  </a:lnTo>
                  <a:lnTo>
                    <a:pt x="1319949" y="353175"/>
                  </a:lnTo>
                  <a:lnTo>
                    <a:pt x="1353514" y="388473"/>
                  </a:lnTo>
                  <a:lnTo>
                    <a:pt x="1383921" y="425414"/>
                  </a:lnTo>
                  <a:lnTo>
                    <a:pt x="1411161" y="463978"/>
                  </a:lnTo>
                  <a:lnTo>
                    <a:pt x="1435226" y="504144"/>
                  </a:lnTo>
                  <a:lnTo>
                    <a:pt x="1456109" y="545894"/>
                  </a:lnTo>
                  <a:lnTo>
                    <a:pt x="1473801" y="589206"/>
                  </a:lnTo>
                  <a:lnTo>
                    <a:pt x="1488294" y="634063"/>
                  </a:lnTo>
                  <a:lnTo>
                    <a:pt x="1499580" y="680442"/>
                  </a:lnTo>
                  <a:lnTo>
                    <a:pt x="1507652" y="728326"/>
                  </a:lnTo>
                  <a:lnTo>
                    <a:pt x="1512501" y="777693"/>
                  </a:lnTo>
                  <a:lnTo>
                    <a:pt x="1514119" y="828523"/>
                  </a:lnTo>
                  <a:lnTo>
                    <a:pt x="1512444" y="876026"/>
                  </a:lnTo>
                  <a:lnTo>
                    <a:pt x="1512419" y="876712"/>
                  </a:lnTo>
                  <a:lnTo>
                    <a:pt x="1507520" y="922844"/>
                  </a:lnTo>
                  <a:lnTo>
                    <a:pt x="1507397" y="923997"/>
                  </a:lnTo>
                  <a:lnTo>
                    <a:pt x="1499168" y="970262"/>
                  </a:lnTo>
                  <a:lnTo>
                    <a:pt x="1487847" y="1015393"/>
                  </a:lnTo>
                  <a:lnTo>
                    <a:pt x="1473549" y="1059275"/>
                  </a:lnTo>
                  <a:lnTo>
                    <a:pt x="1456373" y="1101827"/>
                  </a:lnTo>
                  <a:lnTo>
                    <a:pt x="1436484" y="1142828"/>
                  </a:lnTo>
                  <a:lnTo>
                    <a:pt x="1413946" y="1182270"/>
                  </a:lnTo>
                  <a:lnTo>
                    <a:pt x="1388892" y="1220002"/>
                  </a:lnTo>
                  <a:lnTo>
                    <a:pt x="1361437" y="1255909"/>
                  </a:lnTo>
                  <a:lnTo>
                    <a:pt x="1331697" y="1289875"/>
                  </a:lnTo>
                  <a:lnTo>
                    <a:pt x="1299785" y="1321785"/>
                  </a:lnTo>
                  <a:lnTo>
                    <a:pt x="1265818" y="1351525"/>
                  </a:lnTo>
                  <a:lnTo>
                    <a:pt x="1229911" y="1378979"/>
                  </a:lnTo>
                  <a:lnTo>
                    <a:pt x="1192178" y="1404032"/>
                  </a:lnTo>
                  <a:lnTo>
                    <a:pt x="1152736" y="1426569"/>
                  </a:lnTo>
                  <a:lnTo>
                    <a:pt x="1111698" y="1446475"/>
                  </a:lnTo>
                  <a:lnTo>
                    <a:pt x="1069181" y="1463634"/>
                  </a:lnTo>
                  <a:lnTo>
                    <a:pt x="1025299" y="1477931"/>
                  </a:lnTo>
                  <a:lnTo>
                    <a:pt x="980167" y="1489252"/>
                  </a:lnTo>
                  <a:lnTo>
                    <a:pt x="933902" y="1497480"/>
                  </a:lnTo>
                  <a:lnTo>
                    <a:pt x="886617" y="1502502"/>
                  </a:lnTo>
                  <a:lnTo>
                    <a:pt x="838428" y="1504202"/>
                  </a:lnTo>
                  <a:lnTo>
                    <a:pt x="1333828" y="1504202"/>
                  </a:lnTo>
                  <a:lnTo>
                    <a:pt x="1382065" y="1466315"/>
                  </a:lnTo>
                  <a:lnTo>
                    <a:pt x="1415087" y="1436591"/>
                  </a:lnTo>
                  <a:lnTo>
                    <a:pt x="1446496" y="1405182"/>
                  </a:lnTo>
                  <a:lnTo>
                    <a:pt x="1476219" y="1372161"/>
                  </a:lnTo>
                  <a:lnTo>
                    <a:pt x="1504187" y="1337597"/>
                  </a:lnTo>
                  <a:lnTo>
                    <a:pt x="1530327" y="1301562"/>
                  </a:lnTo>
                  <a:lnTo>
                    <a:pt x="1554569" y="1264128"/>
                  </a:lnTo>
                  <a:lnTo>
                    <a:pt x="1576840" y="1225366"/>
                  </a:lnTo>
                  <a:lnTo>
                    <a:pt x="1597070" y="1185348"/>
                  </a:lnTo>
                  <a:lnTo>
                    <a:pt x="1615188" y="1144144"/>
                  </a:lnTo>
                  <a:lnTo>
                    <a:pt x="1631121" y="1101827"/>
                  </a:lnTo>
                  <a:lnTo>
                    <a:pt x="1644798" y="1058466"/>
                  </a:lnTo>
                  <a:lnTo>
                    <a:pt x="1656149" y="1014135"/>
                  </a:lnTo>
                  <a:lnTo>
                    <a:pt x="1665102" y="968903"/>
                  </a:lnTo>
                  <a:lnTo>
                    <a:pt x="1671585" y="922844"/>
                  </a:lnTo>
                  <a:lnTo>
                    <a:pt x="1675469" y="876712"/>
                  </a:lnTo>
                  <a:lnTo>
                    <a:pt x="1676852" y="828701"/>
                  </a:lnTo>
                  <a:lnTo>
                    <a:pt x="1675465" y="779265"/>
                  </a:lnTo>
                  <a:lnTo>
                    <a:pt x="1670924" y="724022"/>
                  </a:lnTo>
                  <a:lnTo>
                    <a:pt x="1663546" y="673243"/>
                  </a:lnTo>
                  <a:lnTo>
                    <a:pt x="1653260" y="623584"/>
                  </a:lnTo>
                  <a:lnTo>
                    <a:pt x="1640091" y="575106"/>
                  </a:lnTo>
                  <a:lnTo>
                    <a:pt x="1624065" y="527869"/>
                  </a:lnTo>
                  <a:lnTo>
                    <a:pt x="1605207" y="481934"/>
                  </a:lnTo>
                  <a:lnTo>
                    <a:pt x="1583541" y="437361"/>
                  </a:lnTo>
                  <a:lnTo>
                    <a:pt x="1559093" y="394210"/>
                  </a:lnTo>
                  <a:lnTo>
                    <a:pt x="1531888" y="352541"/>
                  </a:lnTo>
                  <a:lnTo>
                    <a:pt x="1501951" y="312416"/>
                  </a:lnTo>
                  <a:lnTo>
                    <a:pt x="1469307" y="273893"/>
                  </a:lnTo>
                  <a:lnTo>
                    <a:pt x="1433982" y="237034"/>
                  </a:lnTo>
                  <a:lnTo>
                    <a:pt x="1406938" y="219452"/>
                  </a:lnTo>
                  <a:lnTo>
                    <a:pt x="1376238" y="213801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95321" y="1837890"/>
              <a:ext cx="381000" cy="233679"/>
            </a:xfrm>
            <a:custGeom>
              <a:avLst/>
              <a:gdLst/>
              <a:ahLst/>
              <a:cxnLst/>
              <a:rect l="l" t="t" r="r" b="b"/>
              <a:pathLst>
                <a:path w="381000" h="233680">
                  <a:moveTo>
                    <a:pt x="92671" y="0"/>
                  </a:moveTo>
                  <a:lnTo>
                    <a:pt x="60446" y="1683"/>
                  </a:lnTo>
                  <a:lnTo>
                    <a:pt x="32238" y="15086"/>
                  </a:lnTo>
                  <a:lnTo>
                    <a:pt x="11079" y="38020"/>
                  </a:lnTo>
                  <a:lnTo>
                    <a:pt x="0" y="68300"/>
                  </a:lnTo>
                  <a:lnTo>
                    <a:pt x="1615" y="100606"/>
                  </a:lnTo>
                  <a:lnTo>
                    <a:pt x="15030" y="128804"/>
                  </a:lnTo>
                  <a:lnTo>
                    <a:pt x="38008" y="149919"/>
                  </a:lnTo>
                  <a:lnTo>
                    <a:pt x="68491" y="161150"/>
                  </a:lnTo>
                  <a:lnTo>
                    <a:pt x="118950" y="170868"/>
                  </a:lnTo>
                  <a:lnTo>
                    <a:pt x="167801" y="184492"/>
                  </a:lnTo>
                  <a:lnTo>
                    <a:pt x="215363" y="202155"/>
                  </a:lnTo>
                  <a:lnTo>
                    <a:pt x="261950" y="223989"/>
                  </a:lnTo>
                  <a:lnTo>
                    <a:pt x="270873" y="227953"/>
                  </a:lnTo>
                  <a:lnTo>
                    <a:pt x="280128" y="230828"/>
                  </a:lnTo>
                  <a:lnTo>
                    <a:pt x="289648" y="232580"/>
                  </a:lnTo>
                  <a:lnTo>
                    <a:pt x="299364" y="233172"/>
                  </a:lnTo>
                  <a:lnTo>
                    <a:pt x="321572" y="230125"/>
                  </a:lnTo>
                  <a:lnTo>
                    <a:pt x="358770" y="207550"/>
                  </a:lnTo>
                  <a:lnTo>
                    <a:pt x="377755" y="174321"/>
                  </a:lnTo>
                  <a:lnTo>
                    <a:pt x="380676" y="158748"/>
                  </a:lnTo>
                  <a:lnTo>
                    <a:pt x="380453" y="142877"/>
                  </a:lnTo>
                  <a:lnTo>
                    <a:pt x="361765" y="99280"/>
                  </a:lnTo>
                  <a:lnTo>
                    <a:pt x="290055" y="56981"/>
                  </a:lnTo>
                  <a:lnTo>
                    <a:pt x="242381" y="37892"/>
                  </a:lnTo>
                  <a:lnTo>
                    <a:pt x="193733" y="22083"/>
                  </a:lnTo>
                  <a:lnTo>
                    <a:pt x="143901" y="9478"/>
                  </a:lnTo>
                  <a:lnTo>
                    <a:pt x="92671" y="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 idx="4294967295"/>
          </p:nvPr>
        </p:nvSpPr>
        <p:spPr>
          <a:xfrm>
            <a:off x="6056570" y="1508328"/>
            <a:ext cx="1916577" cy="981038"/>
          </a:xfrm>
          <a:prstGeom prst="rect">
            <a:avLst/>
          </a:prstGeom>
        </p:spPr>
        <p:txBody>
          <a:bodyPr vert="horz" wrap="square" lIns="0" tIns="10795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3100" b="1" spc="-100">
                <a:solidFill>
                  <a:srgbClr val="111F53"/>
                </a:solidFill>
                <a:latin typeface="Century Gothic"/>
              </a:rPr>
              <a:t>73</a:t>
            </a: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400" spc="-100">
                <a:solidFill>
                  <a:srgbClr val="111F53"/>
                </a:solidFill>
                <a:latin typeface="PT Serif"/>
              </a:rPr>
              <a:t>NPS Score</a:t>
            </a:r>
          </a:p>
        </p:txBody>
      </p:sp>
      <p:sp>
        <p:nvSpPr>
          <p:cNvPr id="8" name="object 8"/>
          <p:cNvSpPr/>
          <p:nvPr/>
        </p:nvSpPr>
        <p:spPr>
          <a:xfrm>
            <a:off x="4789435" y="1640147"/>
            <a:ext cx="1054735" cy="1205230"/>
          </a:xfrm>
          <a:custGeom>
            <a:avLst/>
            <a:gdLst/>
            <a:ahLst/>
            <a:cxnLst/>
            <a:rect l="l" t="t" r="r" b="b"/>
            <a:pathLst>
              <a:path w="1054735" h="1205230">
                <a:moveTo>
                  <a:pt x="527164" y="0"/>
                </a:moveTo>
                <a:lnTo>
                  <a:pt x="0" y="527164"/>
                </a:lnTo>
                <a:lnTo>
                  <a:pt x="301244" y="527164"/>
                </a:lnTo>
                <a:lnTo>
                  <a:pt x="301244" y="1204937"/>
                </a:lnTo>
                <a:lnTo>
                  <a:pt x="753084" y="1204937"/>
                </a:lnTo>
                <a:lnTo>
                  <a:pt x="753084" y="527164"/>
                </a:lnTo>
                <a:lnTo>
                  <a:pt x="1054328" y="527164"/>
                </a:lnTo>
                <a:lnTo>
                  <a:pt x="527164" y="0"/>
                </a:lnTo>
                <a:close/>
              </a:path>
            </a:pathLst>
          </a:custGeom>
          <a:solidFill>
            <a:srgbClr val="00D1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0433" y="2294474"/>
            <a:ext cx="2435860" cy="5003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100" b="1" spc="-100">
                <a:solidFill>
                  <a:srgbClr val="111F53"/>
                </a:solidFill>
                <a:latin typeface="Century Gothic"/>
                <a:cs typeface="Century Gothic"/>
              </a:rPr>
              <a:t>4.7/5</a:t>
            </a:r>
            <a:r>
              <a:rPr sz="3100" b="1" spc="-85">
                <a:solidFill>
                  <a:srgbClr val="111F53"/>
                </a:solidFill>
                <a:latin typeface="Century Gothic"/>
                <a:cs typeface="Century Gothic"/>
              </a:rPr>
              <a:t> </a:t>
            </a:r>
            <a:r>
              <a:rPr sz="1450">
                <a:solidFill>
                  <a:srgbClr val="111F53"/>
                </a:solidFill>
                <a:latin typeface="PT Serif"/>
                <a:cs typeface="PT Serif"/>
              </a:rPr>
              <a:t>Class</a:t>
            </a:r>
            <a:r>
              <a:rPr sz="1450" spc="2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50">
                <a:solidFill>
                  <a:srgbClr val="111F53"/>
                </a:solidFill>
                <a:latin typeface="PT Serif"/>
                <a:cs typeface="PT Serif"/>
              </a:rPr>
              <a:t>Star</a:t>
            </a:r>
            <a:r>
              <a:rPr sz="1450" spc="2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50" spc="-10">
                <a:solidFill>
                  <a:srgbClr val="111F53"/>
                </a:solidFill>
                <a:latin typeface="PT Serif"/>
                <a:cs typeface="PT Serif"/>
              </a:rPr>
              <a:t>Rating</a:t>
            </a:r>
            <a:endParaRPr sz="1450">
              <a:latin typeface="PT Serif"/>
              <a:cs typeface="PT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06884" y="2891723"/>
            <a:ext cx="595630" cy="566420"/>
            <a:chOff x="506884" y="2891723"/>
            <a:chExt cx="595630" cy="566420"/>
          </a:xfrm>
        </p:grpSpPr>
        <p:sp>
          <p:nvSpPr>
            <p:cNvPr id="11" name="object 11"/>
            <p:cNvSpPr/>
            <p:nvPr/>
          </p:nvSpPr>
          <p:spPr>
            <a:xfrm>
              <a:off x="511520" y="2896359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8551" y="0"/>
                  </a:moveTo>
                  <a:lnTo>
                    <a:pt x="292760" y="0"/>
                  </a:lnTo>
                  <a:lnTo>
                    <a:pt x="287121" y="0"/>
                  </a:lnTo>
                  <a:lnTo>
                    <a:pt x="280746" y="3911"/>
                  </a:lnTo>
                  <a:lnTo>
                    <a:pt x="219214" y="198932"/>
                  </a:lnTo>
                  <a:lnTo>
                    <a:pt x="213995" y="202552"/>
                  </a:lnTo>
                  <a:lnTo>
                    <a:pt x="9271" y="201396"/>
                  </a:lnTo>
                  <a:lnTo>
                    <a:pt x="3619" y="206032"/>
                  </a:lnTo>
                  <a:lnTo>
                    <a:pt x="0" y="217030"/>
                  </a:lnTo>
                  <a:lnTo>
                    <a:pt x="1879" y="223837"/>
                  </a:lnTo>
                  <a:lnTo>
                    <a:pt x="168681" y="342849"/>
                  </a:lnTo>
                  <a:lnTo>
                    <a:pt x="170561" y="348932"/>
                  </a:lnTo>
                  <a:lnTo>
                    <a:pt x="105841" y="543242"/>
                  </a:lnTo>
                  <a:lnTo>
                    <a:pt x="108737" y="550037"/>
                  </a:lnTo>
                  <a:lnTo>
                    <a:pt x="118008" y="556704"/>
                  </a:lnTo>
                  <a:lnTo>
                    <a:pt x="125107" y="556996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461302" y="556704"/>
                  </a:lnTo>
                  <a:lnTo>
                    <a:pt x="468388" y="556120"/>
                  </a:lnTo>
                  <a:lnTo>
                    <a:pt x="477659" y="549465"/>
                  </a:lnTo>
                  <a:lnTo>
                    <a:pt x="480555" y="542658"/>
                  </a:lnTo>
                  <a:lnTo>
                    <a:pt x="415836" y="348640"/>
                  </a:lnTo>
                  <a:lnTo>
                    <a:pt x="417715" y="342417"/>
                  </a:lnTo>
                  <a:lnTo>
                    <a:pt x="584225" y="223545"/>
                  </a:lnTo>
                  <a:lnTo>
                    <a:pt x="586105" y="216306"/>
                  </a:lnTo>
                  <a:lnTo>
                    <a:pt x="582625" y="205447"/>
                  </a:lnTo>
                  <a:lnTo>
                    <a:pt x="576986" y="200825"/>
                  </a:lnTo>
                  <a:lnTo>
                    <a:pt x="372110" y="202552"/>
                  </a:lnTo>
                  <a:lnTo>
                    <a:pt x="366890" y="198932"/>
                  </a:lnTo>
                  <a:lnTo>
                    <a:pt x="304787" y="3911"/>
                  </a:lnTo>
                  <a:lnTo>
                    <a:pt x="298551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11520" y="2896359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21" y="0"/>
                  </a:lnTo>
                  <a:lnTo>
                    <a:pt x="280746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14" y="198932"/>
                  </a:lnTo>
                  <a:lnTo>
                    <a:pt x="213995" y="202552"/>
                  </a:lnTo>
                  <a:lnTo>
                    <a:pt x="208064" y="202552"/>
                  </a:lnTo>
                  <a:lnTo>
                    <a:pt x="15786" y="201396"/>
                  </a:lnTo>
                  <a:lnTo>
                    <a:pt x="9271" y="201396"/>
                  </a:lnTo>
                  <a:lnTo>
                    <a:pt x="3619" y="206032"/>
                  </a:lnTo>
                  <a:lnTo>
                    <a:pt x="1739" y="211531"/>
                  </a:lnTo>
                  <a:lnTo>
                    <a:pt x="0" y="217030"/>
                  </a:lnTo>
                  <a:lnTo>
                    <a:pt x="1879" y="223837"/>
                  </a:lnTo>
                  <a:lnTo>
                    <a:pt x="7239" y="227749"/>
                  </a:lnTo>
                  <a:lnTo>
                    <a:pt x="163753" y="339382"/>
                  </a:lnTo>
                  <a:lnTo>
                    <a:pt x="168681" y="342849"/>
                  </a:lnTo>
                  <a:lnTo>
                    <a:pt x="170561" y="348932"/>
                  </a:lnTo>
                  <a:lnTo>
                    <a:pt x="168681" y="354723"/>
                  </a:lnTo>
                  <a:lnTo>
                    <a:pt x="107873" y="537019"/>
                  </a:lnTo>
                  <a:lnTo>
                    <a:pt x="105841" y="543242"/>
                  </a:lnTo>
                  <a:lnTo>
                    <a:pt x="108737" y="550037"/>
                  </a:lnTo>
                  <a:lnTo>
                    <a:pt x="113372" y="553377"/>
                  </a:lnTo>
                  <a:lnTo>
                    <a:pt x="118008" y="556704"/>
                  </a:lnTo>
                  <a:lnTo>
                    <a:pt x="125107" y="556996"/>
                  </a:lnTo>
                  <a:lnTo>
                    <a:pt x="130314" y="553085"/>
                  </a:lnTo>
                  <a:lnTo>
                    <a:pt x="284949" y="438988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301167" y="438988"/>
                  </a:lnTo>
                  <a:lnTo>
                    <a:pt x="339844" y="467439"/>
                  </a:lnTo>
                  <a:lnTo>
                    <a:pt x="378550" y="495890"/>
                  </a:lnTo>
                  <a:lnTo>
                    <a:pt x="417259" y="524341"/>
                  </a:lnTo>
                  <a:lnTo>
                    <a:pt x="455942" y="552792"/>
                  </a:lnTo>
                  <a:lnTo>
                    <a:pt x="461302" y="556704"/>
                  </a:lnTo>
                  <a:lnTo>
                    <a:pt x="468388" y="556120"/>
                  </a:lnTo>
                  <a:lnTo>
                    <a:pt x="473024" y="552792"/>
                  </a:lnTo>
                  <a:lnTo>
                    <a:pt x="477659" y="549465"/>
                  </a:lnTo>
                  <a:lnTo>
                    <a:pt x="480555" y="542658"/>
                  </a:lnTo>
                  <a:lnTo>
                    <a:pt x="478523" y="536435"/>
                  </a:lnTo>
                  <a:lnTo>
                    <a:pt x="417715" y="354291"/>
                  </a:lnTo>
                  <a:lnTo>
                    <a:pt x="415836" y="348640"/>
                  </a:lnTo>
                  <a:lnTo>
                    <a:pt x="417715" y="342417"/>
                  </a:lnTo>
                  <a:lnTo>
                    <a:pt x="422643" y="338950"/>
                  </a:lnTo>
                  <a:lnTo>
                    <a:pt x="578866" y="227317"/>
                  </a:lnTo>
                  <a:lnTo>
                    <a:pt x="584225" y="223545"/>
                  </a:lnTo>
                  <a:lnTo>
                    <a:pt x="586105" y="216306"/>
                  </a:lnTo>
                  <a:lnTo>
                    <a:pt x="584365" y="210947"/>
                  </a:lnTo>
                  <a:lnTo>
                    <a:pt x="582625" y="205447"/>
                  </a:lnTo>
                  <a:lnTo>
                    <a:pt x="576986" y="200825"/>
                  </a:lnTo>
                  <a:lnTo>
                    <a:pt x="570471" y="200825"/>
                  </a:lnTo>
                  <a:lnTo>
                    <a:pt x="378040" y="202552"/>
                  </a:lnTo>
                  <a:lnTo>
                    <a:pt x="372110" y="202552"/>
                  </a:lnTo>
                  <a:lnTo>
                    <a:pt x="366890" y="198932"/>
                  </a:lnTo>
                  <a:lnTo>
                    <a:pt x="365163" y="193294"/>
                  </a:lnTo>
                  <a:lnTo>
                    <a:pt x="306806" y="10134"/>
                  </a:lnTo>
                  <a:lnTo>
                    <a:pt x="304787" y="3911"/>
                  </a:lnTo>
                  <a:lnTo>
                    <a:pt x="298551" y="0"/>
                  </a:lnTo>
                  <a:lnTo>
                    <a:pt x="292760" y="0"/>
                  </a:lnTo>
                  <a:close/>
                </a:path>
              </a:pathLst>
            </a:custGeom>
            <a:ln w="9271">
              <a:solidFill>
                <a:srgbClr val="121F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171580" y="2891723"/>
            <a:ext cx="594995" cy="566420"/>
            <a:chOff x="1171580" y="2891723"/>
            <a:chExt cx="594995" cy="566420"/>
          </a:xfrm>
        </p:grpSpPr>
        <p:sp>
          <p:nvSpPr>
            <p:cNvPr id="14" name="object 14"/>
            <p:cNvSpPr/>
            <p:nvPr/>
          </p:nvSpPr>
          <p:spPr>
            <a:xfrm>
              <a:off x="1176215" y="2896359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08" y="0"/>
                  </a:lnTo>
                  <a:lnTo>
                    <a:pt x="280746" y="3911"/>
                  </a:lnTo>
                  <a:lnTo>
                    <a:pt x="219214" y="198932"/>
                  </a:lnTo>
                  <a:lnTo>
                    <a:pt x="213855" y="202552"/>
                  </a:lnTo>
                  <a:lnTo>
                    <a:pt x="9271" y="201396"/>
                  </a:lnTo>
                  <a:lnTo>
                    <a:pt x="3619" y="206032"/>
                  </a:lnTo>
                  <a:lnTo>
                    <a:pt x="0" y="217030"/>
                  </a:lnTo>
                  <a:lnTo>
                    <a:pt x="1600" y="223837"/>
                  </a:lnTo>
                  <a:lnTo>
                    <a:pt x="168389" y="342849"/>
                  </a:lnTo>
                  <a:lnTo>
                    <a:pt x="170268" y="348932"/>
                  </a:lnTo>
                  <a:lnTo>
                    <a:pt x="105841" y="543242"/>
                  </a:lnTo>
                  <a:lnTo>
                    <a:pt x="108445" y="550037"/>
                  </a:lnTo>
                  <a:lnTo>
                    <a:pt x="117716" y="556704"/>
                  </a:lnTo>
                  <a:lnTo>
                    <a:pt x="125095" y="556996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461149" y="556856"/>
                  </a:lnTo>
                  <a:lnTo>
                    <a:pt x="468388" y="556272"/>
                  </a:lnTo>
                  <a:lnTo>
                    <a:pt x="477659" y="549617"/>
                  </a:lnTo>
                  <a:lnTo>
                    <a:pt x="480263" y="542810"/>
                  </a:lnTo>
                  <a:lnTo>
                    <a:pt x="415251" y="348932"/>
                  </a:lnTo>
                  <a:lnTo>
                    <a:pt x="417131" y="342709"/>
                  </a:lnTo>
                  <a:lnTo>
                    <a:pt x="583933" y="223837"/>
                  </a:lnTo>
                  <a:lnTo>
                    <a:pt x="585520" y="216598"/>
                  </a:lnTo>
                  <a:lnTo>
                    <a:pt x="582053" y="205740"/>
                  </a:lnTo>
                  <a:lnTo>
                    <a:pt x="576402" y="201104"/>
                  </a:lnTo>
                  <a:lnTo>
                    <a:pt x="371678" y="202844"/>
                  </a:lnTo>
                  <a:lnTo>
                    <a:pt x="366318" y="199224"/>
                  </a:lnTo>
                  <a:lnTo>
                    <a:pt x="304495" y="4203"/>
                  </a:lnTo>
                  <a:lnTo>
                    <a:pt x="298272" y="292"/>
                  </a:lnTo>
                  <a:lnTo>
                    <a:pt x="292620" y="292"/>
                  </a:lnTo>
                  <a:lnTo>
                    <a:pt x="292760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76215" y="2896359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08" y="0"/>
                  </a:lnTo>
                  <a:lnTo>
                    <a:pt x="280746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14" y="198932"/>
                  </a:lnTo>
                  <a:lnTo>
                    <a:pt x="213855" y="202552"/>
                  </a:lnTo>
                  <a:lnTo>
                    <a:pt x="207911" y="202552"/>
                  </a:lnTo>
                  <a:lnTo>
                    <a:pt x="15786" y="201396"/>
                  </a:lnTo>
                  <a:lnTo>
                    <a:pt x="9271" y="201396"/>
                  </a:lnTo>
                  <a:lnTo>
                    <a:pt x="3619" y="206032"/>
                  </a:lnTo>
                  <a:lnTo>
                    <a:pt x="1739" y="211531"/>
                  </a:lnTo>
                  <a:lnTo>
                    <a:pt x="0" y="217030"/>
                  </a:lnTo>
                  <a:lnTo>
                    <a:pt x="1600" y="223837"/>
                  </a:lnTo>
                  <a:lnTo>
                    <a:pt x="6946" y="227749"/>
                  </a:lnTo>
                  <a:lnTo>
                    <a:pt x="163461" y="339382"/>
                  </a:lnTo>
                  <a:lnTo>
                    <a:pt x="168389" y="342849"/>
                  </a:lnTo>
                  <a:lnTo>
                    <a:pt x="170268" y="348932"/>
                  </a:lnTo>
                  <a:lnTo>
                    <a:pt x="168389" y="354723"/>
                  </a:lnTo>
                  <a:lnTo>
                    <a:pt x="107873" y="537019"/>
                  </a:lnTo>
                  <a:lnTo>
                    <a:pt x="105841" y="543242"/>
                  </a:lnTo>
                  <a:lnTo>
                    <a:pt x="108445" y="550037"/>
                  </a:lnTo>
                  <a:lnTo>
                    <a:pt x="113080" y="553377"/>
                  </a:lnTo>
                  <a:lnTo>
                    <a:pt x="117716" y="556704"/>
                  </a:lnTo>
                  <a:lnTo>
                    <a:pt x="125095" y="556996"/>
                  </a:lnTo>
                  <a:lnTo>
                    <a:pt x="130314" y="553085"/>
                  </a:lnTo>
                  <a:lnTo>
                    <a:pt x="284949" y="438988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301167" y="438988"/>
                  </a:lnTo>
                  <a:lnTo>
                    <a:pt x="451446" y="549617"/>
                  </a:lnTo>
                  <a:lnTo>
                    <a:pt x="455790" y="552945"/>
                  </a:lnTo>
                  <a:lnTo>
                    <a:pt x="461149" y="556856"/>
                  </a:lnTo>
                  <a:lnTo>
                    <a:pt x="468388" y="556272"/>
                  </a:lnTo>
                  <a:lnTo>
                    <a:pt x="473024" y="552945"/>
                  </a:lnTo>
                  <a:lnTo>
                    <a:pt x="477659" y="549617"/>
                  </a:lnTo>
                  <a:lnTo>
                    <a:pt x="480263" y="542810"/>
                  </a:lnTo>
                  <a:lnTo>
                    <a:pt x="478231" y="536575"/>
                  </a:lnTo>
                  <a:lnTo>
                    <a:pt x="417131" y="354584"/>
                  </a:lnTo>
                  <a:lnTo>
                    <a:pt x="415251" y="348932"/>
                  </a:lnTo>
                  <a:lnTo>
                    <a:pt x="417131" y="342709"/>
                  </a:lnTo>
                  <a:lnTo>
                    <a:pt x="422059" y="339229"/>
                  </a:lnTo>
                  <a:lnTo>
                    <a:pt x="578573" y="227609"/>
                  </a:lnTo>
                  <a:lnTo>
                    <a:pt x="583933" y="223837"/>
                  </a:lnTo>
                  <a:lnTo>
                    <a:pt x="585520" y="216598"/>
                  </a:lnTo>
                  <a:lnTo>
                    <a:pt x="583780" y="211239"/>
                  </a:lnTo>
                  <a:lnTo>
                    <a:pt x="582053" y="205740"/>
                  </a:lnTo>
                  <a:lnTo>
                    <a:pt x="576402" y="201104"/>
                  </a:lnTo>
                  <a:lnTo>
                    <a:pt x="569747" y="201104"/>
                  </a:lnTo>
                  <a:lnTo>
                    <a:pt x="377609" y="202844"/>
                  </a:lnTo>
                  <a:lnTo>
                    <a:pt x="371678" y="202844"/>
                  </a:lnTo>
                  <a:lnTo>
                    <a:pt x="366318" y="199224"/>
                  </a:lnTo>
                  <a:lnTo>
                    <a:pt x="364578" y="193586"/>
                  </a:lnTo>
                  <a:lnTo>
                    <a:pt x="306527" y="10426"/>
                  </a:lnTo>
                  <a:lnTo>
                    <a:pt x="304495" y="4203"/>
                  </a:lnTo>
                  <a:lnTo>
                    <a:pt x="298272" y="292"/>
                  </a:lnTo>
                  <a:lnTo>
                    <a:pt x="292620" y="292"/>
                  </a:lnTo>
                  <a:lnTo>
                    <a:pt x="292760" y="0"/>
                  </a:lnTo>
                  <a:close/>
                </a:path>
              </a:pathLst>
            </a:custGeom>
            <a:ln w="9271">
              <a:solidFill>
                <a:srgbClr val="121F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835866" y="2891575"/>
            <a:ext cx="595630" cy="566420"/>
            <a:chOff x="1835866" y="2891575"/>
            <a:chExt cx="595630" cy="566420"/>
          </a:xfrm>
        </p:grpSpPr>
        <p:sp>
          <p:nvSpPr>
            <p:cNvPr id="17" name="object 17"/>
            <p:cNvSpPr/>
            <p:nvPr/>
          </p:nvSpPr>
          <p:spPr>
            <a:xfrm>
              <a:off x="1840501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8551" y="0"/>
                  </a:moveTo>
                  <a:lnTo>
                    <a:pt x="292760" y="0"/>
                  </a:lnTo>
                  <a:lnTo>
                    <a:pt x="287108" y="0"/>
                  </a:lnTo>
                  <a:lnTo>
                    <a:pt x="280746" y="3911"/>
                  </a:lnTo>
                  <a:lnTo>
                    <a:pt x="219214" y="198932"/>
                  </a:lnTo>
                  <a:lnTo>
                    <a:pt x="213994" y="202552"/>
                  </a:lnTo>
                  <a:lnTo>
                    <a:pt x="9270" y="201396"/>
                  </a:lnTo>
                  <a:lnTo>
                    <a:pt x="3619" y="206032"/>
                  </a:lnTo>
                  <a:lnTo>
                    <a:pt x="0" y="217043"/>
                  </a:lnTo>
                  <a:lnTo>
                    <a:pt x="1879" y="223837"/>
                  </a:lnTo>
                  <a:lnTo>
                    <a:pt x="168681" y="342849"/>
                  </a:lnTo>
                  <a:lnTo>
                    <a:pt x="170560" y="348932"/>
                  </a:lnTo>
                  <a:lnTo>
                    <a:pt x="105841" y="543242"/>
                  </a:lnTo>
                  <a:lnTo>
                    <a:pt x="108737" y="550037"/>
                  </a:lnTo>
                  <a:lnTo>
                    <a:pt x="118008" y="556704"/>
                  </a:lnTo>
                  <a:lnTo>
                    <a:pt x="125107" y="556996"/>
                  </a:lnTo>
                  <a:lnTo>
                    <a:pt x="289864" y="435368"/>
                  </a:lnTo>
                  <a:lnTo>
                    <a:pt x="296379" y="435368"/>
                  </a:lnTo>
                  <a:lnTo>
                    <a:pt x="461441" y="556564"/>
                  </a:lnTo>
                  <a:lnTo>
                    <a:pt x="468541" y="555980"/>
                  </a:lnTo>
                  <a:lnTo>
                    <a:pt x="477799" y="549325"/>
                  </a:lnTo>
                  <a:lnTo>
                    <a:pt x="480694" y="542518"/>
                  </a:lnTo>
                  <a:lnTo>
                    <a:pt x="415836" y="348640"/>
                  </a:lnTo>
                  <a:lnTo>
                    <a:pt x="417715" y="342417"/>
                  </a:lnTo>
                  <a:lnTo>
                    <a:pt x="584225" y="223545"/>
                  </a:lnTo>
                  <a:lnTo>
                    <a:pt x="586104" y="216306"/>
                  </a:lnTo>
                  <a:lnTo>
                    <a:pt x="582625" y="205447"/>
                  </a:lnTo>
                  <a:lnTo>
                    <a:pt x="576986" y="200812"/>
                  </a:lnTo>
                  <a:lnTo>
                    <a:pt x="372109" y="202552"/>
                  </a:lnTo>
                  <a:lnTo>
                    <a:pt x="366890" y="198932"/>
                  </a:lnTo>
                  <a:lnTo>
                    <a:pt x="304787" y="3911"/>
                  </a:lnTo>
                  <a:lnTo>
                    <a:pt x="298551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40501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08" y="0"/>
                  </a:lnTo>
                  <a:lnTo>
                    <a:pt x="280746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14" y="198932"/>
                  </a:lnTo>
                  <a:lnTo>
                    <a:pt x="213994" y="202552"/>
                  </a:lnTo>
                  <a:lnTo>
                    <a:pt x="208064" y="202552"/>
                  </a:lnTo>
                  <a:lnTo>
                    <a:pt x="15786" y="201396"/>
                  </a:lnTo>
                  <a:lnTo>
                    <a:pt x="9270" y="201396"/>
                  </a:lnTo>
                  <a:lnTo>
                    <a:pt x="3619" y="206032"/>
                  </a:lnTo>
                  <a:lnTo>
                    <a:pt x="1739" y="211531"/>
                  </a:lnTo>
                  <a:lnTo>
                    <a:pt x="0" y="217043"/>
                  </a:lnTo>
                  <a:lnTo>
                    <a:pt x="1879" y="223837"/>
                  </a:lnTo>
                  <a:lnTo>
                    <a:pt x="7238" y="227749"/>
                  </a:lnTo>
                  <a:lnTo>
                    <a:pt x="163753" y="339382"/>
                  </a:lnTo>
                  <a:lnTo>
                    <a:pt x="168681" y="342849"/>
                  </a:lnTo>
                  <a:lnTo>
                    <a:pt x="170560" y="348932"/>
                  </a:lnTo>
                  <a:lnTo>
                    <a:pt x="168681" y="354723"/>
                  </a:lnTo>
                  <a:lnTo>
                    <a:pt x="107873" y="537019"/>
                  </a:lnTo>
                  <a:lnTo>
                    <a:pt x="105841" y="543242"/>
                  </a:lnTo>
                  <a:lnTo>
                    <a:pt x="108737" y="550037"/>
                  </a:lnTo>
                  <a:lnTo>
                    <a:pt x="113372" y="553377"/>
                  </a:lnTo>
                  <a:lnTo>
                    <a:pt x="118008" y="556704"/>
                  </a:lnTo>
                  <a:lnTo>
                    <a:pt x="125107" y="556996"/>
                  </a:lnTo>
                  <a:lnTo>
                    <a:pt x="130314" y="553085"/>
                  </a:lnTo>
                  <a:lnTo>
                    <a:pt x="285089" y="438848"/>
                  </a:lnTo>
                  <a:lnTo>
                    <a:pt x="289864" y="435368"/>
                  </a:lnTo>
                  <a:lnTo>
                    <a:pt x="296379" y="435368"/>
                  </a:lnTo>
                  <a:lnTo>
                    <a:pt x="301307" y="438848"/>
                  </a:lnTo>
                  <a:lnTo>
                    <a:pt x="339985" y="467299"/>
                  </a:lnTo>
                  <a:lnTo>
                    <a:pt x="378694" y="495750"/>
                  </a:lnTo>
                  <a:lnTo>
                    <a:pt x="417404" y="524202"/>
                  </a:lnTo>
                  <a:lnTo>
                    <a:pt x="456082" y="552653"/>
                  </a:lnTo>
                  <a:lnTo>
                    <a:pt x="461441" y="556564"/>
                  </a:lnTo>
                  <a:lnTo>
                    <a:pt x="468541" y="555980"/>
                  </a:lnTo>
                  <a:lnTo>
                    <a:pt x="473163" y="552653"/>
                  </a:lnTo>
                  <a:lnTo>
                    <a:pt x="477799" y="549325"/>
                  </a:lnTo>
                  <a:lnTo>
                    <a:pt x="480694" y="542518"/>
                  </a:lnTo>
                  <a:lnTo>
                    <a:pt x="478675" y="536295"/>
                  </a:lnTo>
                  <a:lnTo>
                    <a:pt x="417715" y="354291"/>
                  </a:lnTo>
                  <a:lnTo>
                    <a:pt x="415836" y="348640"/>
                  </a:lnTo>
                  <a:lnTo>
                    <a:pt x="417715" y="342417"/>
                  </a:lnTo>
                  <a:lnTo>
                    <a:pt x="422643" y="338950"/>
                  </a:lnTo>
                  <a:lnTo>
                    <a:pt x="578865" y="227317"/>
                  </a:lnTo>
                  <a:lnTo>
                    <a:pt x="584225" y="223545"/>
                  </a:lnTo>
                  <a:lnTo>
                    <a:pt x="586104" y="216306"/>
                  </a:lnTo>
                  <a:lnTo>
                    <a:pt x="584365" y="210959"/>
                  </a:lnTo>
                  <a:lnTo>
                    <a:pt x="582625" y="205447"/>
                  </a:lnTo>
                  <a:lnTo>
                    <a:pt x="576986" y="200812"/>
                  </a:lnTo>
                  <a:lnTo>
                    <a:pt x="570471" y="200812"/>
                  </a:lnTo>
                  <a:lnTo>
                    <a:pt x="378040" y="202552"/>
                  </a:lnTo>
                  <a:lnTo>
                    <a:pt x="372109" y="202552"/>
                  </a:lnTo>
                  <a:lnTo>
                    <a:pt x="366890" y="198932"/>
                  </a:lnTo>
                  <a:lnTo>
                    <a:pt x="365163" y="193294"/>
                  </a:lnTo>
                  <a:lnTo>
                    <a:pt x="306806" y="10134"/>
                  </a:lnTo>
                  <a:lnTo>
                    <a:pt x="304787" y="3911"/>
                  </a:lnTo>
                  <a:lnTo>
                    <a:pt x="298551" y="0"/>
                  </a:lnTo>
                  <a:lnTo>
                    <a:pt x="292760" y="0"/>
                  </a:lnTo>
                  <a:close/>
                </a:path>
              </a:pathLst>
            </a:custGeom>
            <a:ln w="9271">
              <a:solidFill>
                <a:srgbClr val="121F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500448" y="2891575"/>
            <a:ext cx="594995" cy="566420"/>
            <a:chOff x="2500448" y="2891575"/>
            <a:chExt cx="594995" cy="566420"/>
          </a:xfrm>
        </p:grpSpPr>
        <p:sp>
          <p:nvSpPr>
            <p:cNvPr id="20" name="object 20"/>
            <p:cNvSpPr/>
            <p:nvPr/>
          </p:nvSpPr>
          <p:spPr>
            <a:xfrm>
              <a:off x="2505083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08" y="0"/>
                  </a:lnTo>
                  <a:lnTo>
                    <a:pt x="280746" y="3911"/>
                  </a:lnTo>
                  <a:lnTo>
                    <a:pt x="219214" y="198932"/>
                  </a:lnTo>
                  <a:lnTo>
                    <a:pt x="213855" y="202552"/>
                  </a:lnTo>
                  <a:lnTo>
                    <a:pt x="9270" y="201396"/>
                  </a:lnTo>
                  <a:lnTo>
                    <a:pt x="3619" y="206032"/>
                  </a:lnTo>
                  <a:lnTo>
                    <a:pt x="0" y="217043"/>
                  </a:lnTo>
                  <a:lnTo>
                    <a:pt x="1600" y="223837"/>
                  </a:lnTo>
                  <a:lnTo>
                    <a:pt x="168389" y="342849"/>
                  </a:lnTo>
                  <a:lnTo>
                    <a:pt x="170268" y="348932"/>
                  </a:lnTo>
                  <a:lnTo>
                    <a:pt x="105841" y="543242"/>
                  </a:lnTo>
                  <a:lnTo>
                    <a:pt x="108445" y="550037"/>
                  </a:lnTo>
                  <a:lnTo>
                    <a:pt x="117716" y="556704"/>
                  </a:lnTo>
                  <a:lnTo>
                    <a:pt x="125094" y="556996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461149" y="556704"/>
                  </a:lnTo>
                  <a:lnTo>
                    <a:pt x="468388" y="556133"/>
                  </a:lnTo>
                  <a:lnTo>
                    <a:pt x="477659" y="549465"/>
                  </a:lnTo>
                  <a:lnTo>
                    <a:pt x="480263" y="542658"/>
                  </a:lnTo>
                  <a:lnTo>
                    <a:pt x="415251" y="348792"/>
                  </a:lnTo>
                  <a:lnTo>
                    <a:pt x="417131" y="342569"/>
                  </a:lnTo>
                  <a:lnTo>
                    <a:pt x="583933" y="223697"/>
                  </a:lnTo>
                  <a:lnTo>
                    <a:pt x="585520" y="216458"/>
                  </a:lnTo>
                  <a:lnTo>
                    <a:pt x="582053" y="205600"/>
                  </a:lnTo>
                  <a:lnTo>
                    <a:pt x="576402" y="200964"/>
                  </a:lnTo>
                  <a:lnTo>
                    <a:pt x="371678" y="202704"/>
                  </a:lnTo>
                  <a:lnTo>
                    <a:pt x="366318" y="199085"/>
                  </a:lnTo>
                  <a:lnTo>
                    <a:pt x="304495" y="4051"/>
                  </a:lnTo>
                  <a:lnTo>
                    <a:pt x="298272" y="139"/>
                  </a:lnTo>
                  <a:lnTo>
                    <a:pt x="292620" y="139"/>
                  </a:lnTo>
                  <a:lnTo>
                    <a:pt x="292760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05083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5" h="557529">
                  <a:moveTo>
                    <a:pt x="292760" y="0"/>
                  </a:moveTo>
                  <a:lnTo>
                    <a:pt x="287108" y="0"/>
                  </a:lnTo>
                  <a:lnTo>
                    <a:pt x="280746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14" y="198932"/>
                  </a:lnTo>
                  <a:lnTo>
                    <a:pt x="213855" y="202552"/>
                  </a:lnTo>
                  <a:lnTo>
                    <a:pt x="207911" y="202552"/>
                  </a:lnTo>
                  <a:lnTo>
                    <a:pt x="15786" y="201396"/>
                  </a:lnTo>
                  <a:lnTo>
                    <a:pt x="9270" y="201396"/>
                  </a:lnTo>
                  <a:lnTo>
                    <a:pt x="3619" y="206032"/>
                  </a:lnTo>
                  <a:lnTo>
                    <a:pt x="1739" y="211531"/>
                  </a:lnTo>
                  <a:lnTo>
                    <a:pt x="0" y="217043"/>
                  </a:lnTo>
                  <a:lnTo>
                    <a:pt x="1600" y="223837"/>
                  </a:lnTo>
                  <a:lnTo>
                    <a:pt x="6946" y="227749"/>
                  </a:lnTo>
                  <a:lnTo>
                    <a:pt x="163474" y="339382"/>
                  </a:lnTo>
                  <a:lnTo>
                    <a:pt x="168389" y="342849"/>
                  </a:lnTo>
                  <a:lnTo>
                    <a:pt x="170268" y="348932"/>
                  </a:lnTo>
                  <a:lnTo>
                    <a:pt x="168389" y="354723"/>
                  </a:lnTo>
                  <a:lnTo>
                    <a:pt x="107873" y="537019"/>
                  </a:lnTo>
                  <a:lnTo>
                    <a:pt x="105841" y="543242"/>
                  </a:lnTo>
                  <a:lnTo>
                    <a:pt x="108445" y="550037"/>
                  </a:lnTo>
                  <a:lnTo>
                    <a:pt x="113080" y="553377"/>
                  </a:lnTo>
                  <a:lnTo>
                    <a:pt x="117716" y="556704"/>
                  </a:lnTo>
                  <a:lnTo>
                    <a:pt x="125094" y="556996"/>
                  </a:lnTo>
                  <a:lnTo>
                    <a:pt x="130314" y="553085"/>
                  </a:lnTo>
                  <a:lnTo>
                    <a:pt x="284949" y="439000"/>
                  </a:lnTo>
                  <a:lnTo>
                    <a:pt x="289725" y="435521"/>
                  </a:lnTo>
                  <a:lnTo>
                    <a:pt x="296240" y="435521"/>
                  </a:lnTo>
                  <a:lnTo>
                    <a:pt x="301167" y="439000"/>
                  </a:lnTo>
                  <a:lnTo>
                    <a:pt x="451446" y="549617"/>
                  </a:lnTo>
                  <a:lnTo>
                    <a:pt x="455790" y="552792"/>
                  </a:lnTo>
                  <a:lnTo>
                    <a:pt x="461149" y="556704"/>
                  </a:lnTo>
                  <a:lnTo>
                    <a:pt x="468388" y="556133"/>
                  </a:lnTo>
                  <a:lnTo>
                    <a:pt x="473024" y="552792"/>
                  </a:lnTo>
                  <a:lnTo>
                    <a:pt x="477659" y="549465"/>
                  </a:lnTo>
                  <a:lnTo>
                    <a:pt x="480263" y="542658"/>
                  </a:lnTo>
                  <a:lnTo>
                    <a:pt x="478231" y="536435"/>
                  </a:lnTo>
                  <a:lnTo>
                    <a:pt x="417131" y="354444"/>
                  </a:lnTo>
                  <a:lnTo>
                    <a:pt x="415251" y="348792"/>
                  </a:lnTo>
                  <a:lnTo>
                    <a:pt x="417131" y="342569"/>
                  </a:lnTo>
                  <a:lnTo>
                    <a:pt x="422059" y="339090"/>
                  </a:lnTo>
                  <a:lnTo>
                    <a:pt x="578573" y="227457"/>
                  </a:lnTo>
                  <a:lnTo>
                    <a:pt x="583933" y="223697"/>
                  </a:lnTo>
                  <a:lnTo>
                    <a:pt x="585520" y="216458"/>
                  </a:lnTo>
                  <a:lnTo>
                    <a:pt x="583793" y="211099"/>
                  </a:lnTo>
                  <a:lnTo>
                    <a:pt x="582053" y="205600"/>
                  </a:lnTo>
                  <a:lnTo>
                    <a:pt x="576402" y="200964"/>
                  </a:lnTo>
                  <a:lnTo>
                    <a:pt x="569747" y="200964"/>
                  </a:lnTo>
                  <a:lnTo>
                    <a:pt x="377609" y="202704"/>
                  </a:lnTo>
                  <a:lnTo>
                    <a:pt x="371678" y="202704"/>
                  </a:lnTo>
                  <a:lnTo>
                    <a:pt x="366318" y="199085"/>
                  </a:lnTo>
                  <a:lnTo>
                    <a:pt x="364578" y="193433"/>
                  </a:lnTo>
                  <a:lnTo>
                    <a:pt x="306527" y="10287"/>
                  </a:lnTo>
                  <a:lnTo>
                    <a:pt x="304495" y="4051"/>
                  </a:lnTo>
                  <a:lnTo>
                    <a:pt x="298272" y="139"/>
                  </a:lnTo>
                  <a:lnTo>
                    <a:pt x="292620" y="139"/>
                  </a:lnTo>
                  <a:lnTo>
                    <a:pt x="292760" y="0"/>
                  </a:lnTo>
                  <a:close/>
                </a:path>
              </a:pathLst>
            </a:custGeom>
            <a:ln w="9271">
              <a:solidFill>
                <a:srgbClr val="121F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3164888" y="2891575"/>
            <a:ext cx="595630" cy="566420"/>
            <a:chOff x="3164888" y="2891575"/>
            <a:chExt cx="595630" cy="566420"/>
          </a:xfrm>
        </p:grpSpPr>
        <p:sp>
          <p:nvSpPr>
            <p:cNvPr id="23" name="object 23"/>
            <p:cNvSpPr/>
            <p:nvPr/>
          </p:nvSpPr>
          <p:spPr>
            <a:xfrm>
              <a:off x="3169523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4" h="557529">
                  <a:moveTo>
                    <a:pt x="15633" y="201396"/>
                  </a:moveTo>
                  <a:lnTo>
                    <a:pt x="9118" y="201396"/>
                  </a:lnTo>
                  <a:lnTo>
                    <a:pt x="3467" y="206032"/>
                  </a:lnTo>
                  <a:lnTo>
                    <a:pt x="0" y="217043"/>
                  </a:lnTo>
                  <a:lnTo>
                    <a:pt x="1879" y="223837"/>
                  </a:lnTo>
                  <a:lnTo>
                    <a:pt x="7238" y="227749"/>
                  </a:lnTo>
                  <a:lnTo>
                    <a:pt x="168668" y="342849"/>
                  </a:lnTo>
                  <a:lnTo>
                    <a:pt x="170560" y="348932"/>
                  </a:lnTo>
                  <a:lnTo>
                    <a:pt x="168714" y="354584"/>
                  </a:lnTo>
                  <a:lnTo>
                    <a:pt x="108013" y="537019"/>
                  </a:lnTo>
                  <a:lnTo>
                    <a:pt x="105981" y="543242"/>
                  </a:lnTo>
                  <a:lnTo>
                    <a:pt x="108877" y="550037"/>
                  </a:lnTo>
                  <a:lnTo>
                    <a:pt x="118148" y="556704"/>
                  </a:lnTo>
                  <a:lnTo>
                    <a:pt x="125526" y="556996"/>
                  </a:lnTo>
                  <a:lnTo>
                    <a:pt x="130733" y="553085"/>
                  </a:lnTo>
                  <a:lnTo>
                    <a:pt x="285089" y="439000"/>
                  </a:lnTo>
                  <a:lnTo>
                    <a:pt x="289864" y="435521"/>
                  </a:lnTo>
                  <a:lnTo>
                    <a:pt x="328106" y="435521"/>
                  </a:lnTo>
                  <a:lnTo>
                    <a:pt x="306501" y="419595"/>
                  </a:lnTo>
                  <a:lnTo>
                    <a:pt x="299707" y="417423"/>
                  </a:lnTo>
                  <a:lnTo>
                    <a:pt x="293039" y="417423"/>
                  </a:lnTo>
                  <a:lnTo>
                    <a:pt x="292962" y="202552"/>
                  </a:lnTo>
                  <a:lnTo>
                    <a:pt x="208051" y="202552"/>
                  </a:lnTo>
                  <a:lnTo>
                    <a:pt x="15633" y="201396"/>
                  </a:lnTo>
                  <a:close/>
                </a:path>
                <a:path w="586104" h="557529">
                  <a:moveTo>
                    <a:pt x="328106" y="435521"/>
                  </a:moveTo>
                  <a:lnTo>
                    <a:pt x="296379" y="435521"/>
                  </a:lnTo>
                  <a:lnTo>
                    <a:pt x="451446" y="549617"/>
                  </a:lnTo>
                  <a:lnTo>
                    <a:pt x="456222" y="552945"/>
                  </a:lnTo>
                  <a:lnTo>
                    <a:pt x="461581" y="556856"/>
                  </a:lnTo>
                  <a:lnTo>
                    <a:pt x="468820" y="556272"/>
                  </a:lnTo>
                  <a:lnTo>
                    <a:pt x="478091" y="549617"/>
                  </a:lnTo>
                  <a:lnTo>
                    <a:pt x="480694" y="542810"/>
                  </a:lnTo>
                  <a:lnTo>
                    <a:pt x="478662" y="536575"/>
                  </a:lnTo>
                  <a:lnTo>
                    <a:pt x="476624" y="530504"/>
                  </a:lnTo>
                  <a:lnTo>
                    <a:pt x="457238" y="530504"/>
                  </a:lnTo>
                  <a:lnTo>
                    <a:pt x="328106" y="435521"/>
                  </a:lnTo>
                  <a:close/>
                </a:path>
                <a:path w="586104" h="557529">
                  <a:moveTo>
                    <a:pt x="585237" y="219354"/>
                  </a:moveTo>
                  <a:lnTo>
                    <a:pt x="557568" y="219354"/>
                  </a:lnTo>
                  <a:lnTo>
                    <a:pt x="411772" y="323888"/>
                  </a:lnTo>
                  <a:lnTo>
                    <a:pt x="404480" y="331086"/>
                  </a:lnTo>
                  <a:lnTo>
                    <a:pt x="399932" y="340010"/>
                  </a:lnTo>
                  <a:lnTo>
                    <a:pt x="398370" y="349887"/>
                  </a:lnTo>
                  <a:lnTo>
                    <a:pt x="400037" y="359943"/>
                  </a:lnTo>
                  <a:lnTo>
                    <a:pt x="457238" y="530504"/>
                  </a:lnTo>
                  <a:lnTo>
                    <a:pt x="476624" y="530504"/>
                  </a:lnTo>
                  <a:lnTo>
                    <a:pt x="417610" y="354723"/>
                  </a:lnTo>
                  <a:lnTo>
                    <a:pt x="415683" y="348932"/>
                  </a:lnTo>
                  <a:lnTo>
                    <a:pt x="417521" y="342849"/>
                  </a:lnTo>
                  <a:lnTo>
                    <a:pt x="417563" y="342709"/>
                  </a:lnTo>
                  <a:lnTo>
                    <a:pt x="578713" y="227609"/>
                  </a:lnTo>
                  <a:lnTo>
                    <a:pt x="584072" y="223837"/>
                  </a:lnTo>
                  <a:lnTo>
                    <a:pt x="585195" y="219513"/>
                  </a:lnTo>
                  <a:lnTo>
                    <a:pt x="585237" y="219354"/>
                  </a:lnTo>
                  <a:close/>
                </a:path>
                <a:path w="586104" h="557529">
                  <a:moveTo>
                    <a:pt x="312190" y="27368"/>
                  </a:moveTo>
                  <a:lnTo>
                    <a:pt x="347052" y="198653"/>
                  </a:lnTo>
                  <a:lnTo>
                    <a:pt x="378028" y="221081"/>
                  </a:lnTo>
                  <a:lnTo>
                    <a:pt x="585237" y="219354"/>
                  </a:lnTo>
                  <a:lnTo>
                    <a:pt x="585837" y="217043"/>
                  </a:lnTo>
                  <a:lnTo>
                    <a:pt x="585952" y="216598"/>
                  </a:lnTo>
                  <a:lnTo>
                    <a:pt x="584212" y="211239"/>
                  </a:lnTo>
                  <a:lnTo>
                    <a:pt x="582565" y="206032"/>
                  </a:lnTo>
                  <a:lnTo>
                    <a:pt x="582472" y="205740"/>
                  </a:lnTo>
                  <a:lnTo>
                    <a:pt x="578950" y="202844"/>
                  </a:lnTo>
                  <a:lnTo>
                    <a:pt x="371957" y="202844"/>
                  </a:lnTo>
                  <a:lnTo>
                    <a:pt x="366750" y="199224"/>
                  </a:lnTo>
                  <a:lnTo>
                    <a:pt x="365010" y="193586"/>
                  </a:lnTo>
                  <a:lnTo>
                    <a:pt x="312190" y="27368"/>
                  </a:lnTo>
                  <a:close/>
                </a:path>
                <a:path w="586104" h="557529">
                  <a:moveTo>
                    <a:pt x="576833" y="201104"/>
                  </a:moveTo>
                  <a:lnTo>
                    <a:pt x="570318" y="201104"/>
                  </a:lnTo>
                  <a:lnTo>
                    <a:pt x="377888" y="202844"/>
                  </a:lnTo>
                  <a:lnTo>
                    <a:pt x="578950" y="202844"/>
                  </a:lnTo>
                  <a:lnTo>
                    <a:pt x="576833" y="201104"/>
                  </a:lnTo>
                  <a:close/>
                </a:path>
                <a:path w="586104" h="557529">
                  <a:moveTo>
                    <a:pt x="292607" y="0"/>
                  </a:moveTo>
                  <a:lnTo>
                    <a:pt x="286956" y="0"/>
                  </a:lnTo>
                  <a:lnTo>
                    <a:pt x="280733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88" y="198653"/>
                  </a:lnTo>
                  <a:lnTo>
                    <a:pt x="219201" y="198932"/>
                  </a:lnTo>
                  <a:lnTo>
                    <a:pt x="213994" y="202552"/>
                  </a:lnTo>
                  <a:lnTo>
                    <a:pt x="292962" y="202552"/>
                  </a:lnTo>
                  <a:lnTo>
                    <a:pt x="292900" y="27368"/>
                  </a:lnTo>
                  <a:lnTo>
                    <a:pt x="312190" y="27368"/>
                  </a:lnTo>
                  <a:lnTo>
                    <a:pt x="306806" y="10426"/>
                  </a:lnTo>
                  <a:lnTo>
                    <a:pt x="304774" y="4203"/>
                  </a:lnTo>
                  <a:lnTo>
                    <a:pt x="298551" y="292"/>
                  </a:lnTo>
                  <a:lnTo>
                    <a:pt x="292900" y="292"/>
                  </a:lnTo>
                  <a:lnTo>
                    <a:pt x="292607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69523" y="2896210"/>
              <a:ext cx="586105" cy="557530"/>
            </a:xfrm>
            <a:custGeom>
              <a:avLst/>
              <a:gdLst/>
              <a:ahLst/>
              <a:cxnLst/>
              <a:rect l="l" t="t" r="r" b="b"/>
              <a:pathLst>
                <a:path w="586104" h="557529">
                  <a:moveTo>
                    <a:pt x="292607" y="0"/>
                  </a:moveTo>
                  <a:lnTo>
                    <a:pt x="286956" y="0"/>
                  </a:lnTo>
                  <a:lnTo>
                    <a:pt x="280733" y="3911"/>
                  </a:lnTo>
                  <a:lnTo>
                    <a:pt x="278714" y="10134"/>
                  </a:lnTo>
                  <a:lnTo>
                    <a:pt x="220941" y="193294"/>
                  </a:lnTo>
                  <a:lnTo>
                    <a:pt x="219201" y="198932"/>
                  </a:lnTo>
                  <a:lnTo>
                    <a:pt x="213994" y="202552"/>
                  </a:lnTo>
                  <a:lnTo>
                    <a:pt x="208051" y="202552"/>
                  </a:lnTo>
                  <a:lnTo>
                    <a:pt x="15633" y="201396"/>
                  </a:lnTo>
                  <a:lnTo>
                    <a:pt x="9118" y="201396"/>
                  </a:lnTo>
                  <a:lnTo>
                    <a:pt x="3467" y="206032"/>
                  </a:lnTo>
                  <a:lnTo>
                    <a:pt x="1739" y="211531"/>
                  </a:lnTo>
                  <a:lnTo>
                    <a:pt x="0" y="217043"/>
                  </a:lnTo>
                  <a:lnTo>
                    <a:pt x="1879" y="223837"/>
                  </a:lnTo>
                  <a:lnTo>
                    <a:pt x="7238" y="227749"/>
                  </a:lnTo>
                  <a:lnTo>
                    <a:pt x="163753" y="339382"/>
                  </a:lnTo>
                  <a:lnTo>
                    <a:pt x="168668" y="342849"/>
                  </a:lnTo>
                  <a:lnTo>
                    <a:pt x="170560" y="348932"/>
                  </a:lnTo>
                  <a:lnTo>
                    <a:pt x="168668" y="354723"/>
                  </a:lnTo>
                  <a:lnTo>
                    <a:pt x="108013" y="537019"/>
                  </a:lnTo>
                  <a:lnTo>
                    <a:pt x="105981" y="543242"/>
                  </a:lnTo>
                  <a:lnTo>
                    <a:pt x="108877" y="550037"/>
                  </a:lnTo>
                  <a:lnTo>
                    <a:pt x="113512" y="553377"/>
                  </a:lnTo>
                  <a:lnTo>
                    <a:pt x="118148" y="556704"/>
                  </a:lnTo>
                  <a:lnTo>
                    <a:pt x="125526" y="556996"/>
                  </a:lnTo>
                  <a:lnTo>
                    <a:pt x="130733" y="553085"/>
                  </a:lnTo>
                  <a:lnTo>
                    <a:pt x="285089" y="439000"/>
                  </a:lnTo>
                  <a:lnTo>
                    <a:pt x="289864" y="435521"/>
                  </a:lnTo>
                  <a:lnTo>
                    <a:pt x="296379" y="435521"/>
                  </a:lnTo>
                  <a:lnTo>
                    <a:pt x="301155" y="439000"/>
                  </a:lnTo>
                  <a:lnTo>
                    <a:pt x="451446" y="549617"/>
                  </a:lnTo>
                  <a:lnTo>
                    <a:pt x="456222" y="552945"/>
                  </a:lnTo>
                  <a:lnTo>
                    <a:pt x="461581" y="556856"/>
                  </a:lnTo>
                  <a:lnTo>
                    <a:pt x="468820" y="556272"/>
                  </a:lnTo>
                  <a:lnTo>
                    <a:pt x="473455" y="552945"/>
                  </a:lnTo>
                  <a:lnTo>
                    <a:pt x="478091" y="549617"/>
                  </a:lnTo>
                  <a:lnTo>
                    <a:pt x="480694" y="542810"/>
                  </a:lnTo>
                  <a:lnTo>
                    <a:pt x="478662" y="536575"/>
                  </a:lnTo>
                  <a:lnTo>
                    <a:pt x="417563" y="354584"/>
                  </a:lnTo>
                  <a:lnTo>
                    <a:pt x="415683" y="348932"/>
                  </a:lnTo>
                  <a:lnTo>
                    <a:pt x="417563" y="342709"/>
                  </a:lnTo>
                  <a:lnTo>
                    <a:pt x="422490" y="339229"/>
                  </a:lnTo>
                  <a:lnTo>
                    <a:pt x="578713" y="227609"/>
                  </a:lnTo>
                  <a:lnTo>
                    <a:pt x="584072" y="223837"/>
                  </a:lnTo>
                  <a:lnTo>
                    <a:pt x="585952" y="216598"/>
                  </a:lnTo>
                  <a:lnTo>
                    <a:pt x="584212" y="211239"/>
                  </a:lnTo>
                  <a:lnTo>
                    <a:pt x="582472" y="205740"/>
                  </a:lnTo>
                  <a:lnTo>
                    <a:pt x="576833" y="201104"/>
                  </a:lnTo>
                  <a:lnTo>
                    <a:pt x="570318" y="201104"/>
                  </a:lnTo>
                  <a:lnTo>
                    <a:pt x="377888" y="202844"/>
                  </a:lnTo>
                  <a:lnTo>
                    <a:pt x="371957" y="202844"/>
                  </a:lnTo>
                  <a:lnTo>
                    <a:pt x="366750" y="199224"/>
                  </a:lnTo>
                  <a:lnTo>
                    <a:pt x="365010" y="193586"/>
                  </a:lnTo>
                  <a:lnTo>
                    <a:pt x="306806" y="10426"/>
                  </a:lnTo>
                  <a:lnTo>
                    <a:pt x="304774" y="4203"/>
                  </a:lnTo>
                  <a:lnTo>
                    <a:pt x="298551" y="292"/>
                  </a:lnTo>
                  <a:lnTo>
                    <a:pt x="292900" y="292"/>
                  </a:lnTo>
                  <a:lnTo>
                    <a:pt x="292607" y="0"/>
                  </a:lnTo>
                  <a:close/>
                </a:path>
                <a:path w="586104" h="557529">
                  <a:moveTo>
                    <a:pt x="292900" y="27368"/>
                  </a:moveTo>
                  <a:lnTo>
                    <a:pt x="347052" y="198653"/>
                  </a:lnTo>
                  <a:lnTo>
                    <a:pt x="378028" y="221081"/>
                  </a:lnTo>
                  <a:lnTo>
                    <a:pt x="557568" y="219354"/>
                  </a:lnTo>
                  <a:lnTo>
                    <a:pt x="411772" y="323888"/>
                  </a:lnTo>
                  <a:lnTo>
                    <a:pt x="404480" y="331086"/>
                  </a:lnTo>
                  <a:lnTo>
                    <a:pt x="399932" y="340010"/>
                  </a:lnTo>
                  <a:lnTo>
                    <a:pt x="398370" y="349887"/>
                  </a:lnTo>
                  <a:lnTo>
                    <a:pt x="400037" y="359943"/>
                  </a:lnTo>
                  <a:lnTo>
                    <a:pt x="457238" y="530504"/>
                  </a:lnTo>
                  <a:lnTo>
                    <a:pt x="312153" y="423786"/>
                  </a:lnTo>
                  <a:lnTo>
                    <a:pt x="306501" y="419595"/>
                  </a:lnTo>
                  <a:lnTo>
                    <a:pt x="299707" y="417423"/>
                  </a:lnTo>
                  <a:lnTo>
                    <a:pt x="293039" y="417423"/>
                  </a:lnTo>
                  <a:lnTo>
                    <a:pt x="292900" y="27368"/>
                  </a:lnTo>
                  <a:close/>
                </a:path>
              </a:pathLst>
            </a:custGeom>
            <a:ln w="9271">
              <a:solidFill>
                <a:srgbClr val="121F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458664" y="2896032"/>
              <a:ext cx="301625" cy="561975"/>
            </a:xfrm>
            <a:custGeom>
              <a:avLst/>
              <a:gdLst/>
              <a:ahLst/>
              <a:cxnLst/>
              <a:rect l="l" t="t" r="r" b="b"/>
              <a:pathLst>
                <a:path w="301625" h="561975">
                  <a:moveTo>
                    <a:pt x="13868" y="0"/>
                  </a:moveTo>
                  <a:lnTo>
                    <a:pt x="3467" y="178"/>
                  </a:lnTo>
                  <a:lnTo>
                    <a:pt x="0" y="686"/>
                  </a:lnTo>
                  <a:lnTo>
                    <a:pt x="3467" y="41834"/>
                  </a:lnTo>
                  <a:lnTo>
                    <a:pt x="3510" y="88204"/>
                  </a:lnTo>
                  <a:lnTo>
                    <a:pt x="3617" y="203137"/>
                  </a:lnTo>
                  <a:lnTo>
                    <a:pt x="3742" y="337452"/>
                  </a:lnTo>
                  <a:lnTo>
                    <a:pt x="3835" y="436563"/>
                  </a:lnTo>
                  <a:lnTo>
                    <a:pt x="162306" y="549796"/>
                  </a:lnTo>
                  <a:lnTo>
                    <a:pt x="184421" y="560393"/>
                  </a:lnTo>
                  <a:lnTo>
                    <a:pt x="194308" y="561612"/>
                  </a:lnTo>
                  <a:lnTo>
                    <a:pt x="194229" y="551369"/>
                  </a:lnTo>
                  <a:lnTo>
                    <a:pt x="186448" y="527583"/>
                  </a:lnTo>
                  <a:lnTo>
                    <a:pt x="129921" y="359194"/>
                  </a:lnTo>
                  <a:lnTo>
                    <a:pt x="126581" y="348639"/>
                  </a:lnTo>
                  <a:lnTo>
                    <a:pt x="126111" y="342856"/>
                  </a:lnTo>
                  <a:lnTo>
                    <a:pt x="129088" y="339806"/>
                  </a:lnTo>
                  <a:lnTo>
                    <a:pt x="136093" y="337452"/>
                  </a:lnTo>
                  <a:lnTo>
                    <a:pt x="286283" y="230137"/>
                  </a:lnTo>
                  <a:lnTo>
                    <a:pt x="298162" y="216141"/>
                  </a:lnTo>
                  <a:lnTo>
                    <a:pt x="301590" y="208471"/>
                  </a:lnTo>
                  <a:lnTo>
                    <a:pt x="296088" y="204419"/>
                  </a:lnTo>
                  <a:lnTo>
                    <a:pt x="289991" y="203137"/>
                  </a:lnTo>
                  <a:lnTo>
                    <a:pt x="75933" y="203137"/>
                  </a:lnTo>
                  <a:lnTo>
                    <a:pt x="75869" y="193764"/>
                  </a:lnTo>
                  <a:lnTo>
                    <a:pt x="70889" y="177173"/>
                  </a:lnTo>
                  <a:lnTo>
                    <a:pt x="58648" y="137125"/>
                  </a:lnTo>
                  <a:lnTo>
                    <a:pt x="43197" y="88204"/>
                  </a:lnTo>
                  <a:lnTo>
                    <a:pt x="28587" y="44996"/>
                  </a:lnTo>
                  <a:lnTo>
                    <a:pt x="24073" y="18207"/>
                  </a:lnTo>
                  <a:lnTo>
                    <a:pt x="19951" y="4609"/>
                  </a:lnTo>
                  <a:lnTo>
                    <a:pt x="13868" y="0"/>
                  </a:lnTo>
                  <a:close/>
                </a:path>
                <a:path w="301625" h="561975">
                  <a:moveTo>
                    <a:pt x="281178" y="201282"/>
                  </a:moveTo>
                  <a:lnTo>
                    <a:pt x="75933" y="203137"/>
                  </a:lnTo>
                  <a:lnTo>
                    <a:pt x="289991" y="203137"/>
                  </a:lnTo>
                  <a:lnTo>
                    <a:pt x="281178" y="201282"/>
                  </a:lnTo>
                  <a:close/>
                </a:path>
              </a:pathLst>
            </a:custGeom>
            <a:solidFill>
              <a:srgbClr val="121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263744" y="5339553"/>
            <a:ext cx="902335" cy="746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8200"/>
              </a:lnSpc>
              <a:spcBef>
                <a:spcPts val="95"/>
              </a:spcBef>
            </a:pPr>
            <a:r>
              <a:rPr sz="2000" spc="-10">
                <a:solidFill>
                  <a:srgbClr val="111F53"/>
                </a:solidFill>
                <a:latin typeface="PT Serif"/>
                <a:cs typeface="PT Serif"/>
              </a:rPr>
              <a:t>lives covered</a:t>
            </a:r>
            <a:endParaRPr sz="2000">
              <a:latin typeface="PT Serif"/>
              <a:cs typeface="PT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45509" y="5047177"/>
            <a:ext cx="254571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50" b="1" spc="-30">
                <a:solidFill>
                  <a:srgbClr val="111F53"/>
                </a:solidFill>
                <a:latin typeface="Century Gothic"/>
                <a:cs typeface="Century Gothic"/>
              </a:rPr>
              <a:t>360+</a:t>
            </a:r>
            <a:r>
              <a:rPr sz="3350" b="1" spc="-200">
                <a:solidFill>
                  <a:srgbClr val="111F53"/>
                </a:solidFill>
                <a:latin typeface="Century Gothic"/>
                <a:cs typeface="Century Gothic"/>
              </a:rPr>
              <a:t> </a:t>
            </a:r>
            <a:r>
              <a:rPr sz="3350" b="1" spc="-50">
                <a:solidFill>
                  <a:srgbClr val="111F53"/>
                </a:solidFill>
                <a:latin typeface="Century Gothic"/>
                <a:cs typeface="Century Gothic"/>
              </a:rPr>
              <a:t>experts</a:t>
            </a:r>
            <a:endParaRPr sz="3350">
              <a:latin typeface="Century Gothic"/>
              <a:cs typeface="Century Gothic"/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D8EEB80-F05B-F09A-2EB7-C1AB3A29E714}"/>
              </a:ext>
            </a:extLst>
          </p:cNvPr>
          <p:cNvGrpSpPr/>
          <p:nvPr/>
        </p:nvGrpSpPr>
        <p:grpSpPr>
          <a:xfrm>
            <a:off x="512235" y="1524000"/>
            <a:ext cx="1611630" cy="424753"/>
            <a:chOff x="512235" y="1431551"/>
            <a:chExt cx="1611630" cy="424753"/>
          </a:xfrm>
        </p:grpSpPr>
        <p:grpSp>
          <p:nvGrpSpPr>
            <p:cNvPr id="28" name="object 28"/>
            <p:cNvGrpSpPr/>
            <p:nvPr/>
          </p:nvGrpSpPr>
          <p:grpSpPr>
            <a:xfrm>
              <a:off x="512235" y="1431551"/>
              <a:ext cx="1611630" cy="228600"/>
              <a:chOff x="512235" y="1431551"/>
              <a:chExt cx="1611630" cy="228600"/>
            </a:xfrm>
          </p:grpSpPr>
          <p:pic>
            <p:nvPicPr>
              <p:cNvPr id="29" name="object 29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12235" y="1459059"/>
                <a:ext cx="172605" cy="172605"/>
              </a:xfrm>
              <a:prstGeom prst="rect">
                <a:avLst/>
              </a:prstGeom>
            </p:spPr>
          </p:pic>
          <p:sp>
            <p:nvSpPr>
              <p:cNvPr id="30" name="object 30"/>
              <p:cNvSpPr/>
              <p:nvPr/>
            </p:nvSpPr>
            <p:spPr>
              <a:xfrm>
                <a:off x="721220" y="1431556"/>
                <a:ext cx="1402080" cy="228600"/>
              </a:xfrm>
              <a:custGeom>
                <a:avLst/>
                <a:gdLst/>
                <a:ahLst/>
                <a:cxnLst/>
                <a:rect l="l" t="t" r="r" b="b"/>
                <a:pathLst>
                  <a:path w="1402080" h="228600">
                    <a:moveTo>
                      <a:pt x="330415" y="8039"/>
                    </a:moveTo>
                    <a:lnTo>
                      <a:pt x="261454" y="8039"/>
                    </a:lnTo>
                    <a:lnTo>
                      <a:pt x="261454" y="10579"/>
                    </a:lnTo>
                    <a:lnTo>
                      <a:pt x="273697" y="19697"/>
                    </a:lnTo>
                    <a:lnTo>
                      <a:pt x="281647" y="27292"/>
                    </a:lnTo>
                    <a:lnTo>
                      <a:pt x="285965" y="34264"/>
                    </a:lnTo>
                    <a:lnTo>
                      <a:pt x="287261" y="41465"/>
                    </a:lnTo>
                    <a:lnTo>
                      <a:pt x="287261" y="46964"/>
                    </a:lnTo>
                    <a:lnTo>
                      <a:pt x="252577" y="154419"/>
                    </a:lnTo>
                    <a:lnTo>
                      <a:pt x="213233" y="45262"/>
                    </a:lnTo>
                    <a:lnTo>
                      <a:pt x="211531" y="38925"/>
                    </a:lnTo>
                    <a:lnTo>
                      <a:pt x="211531" y="33426"/>
                    </a:lnTo>
                    <a:lnTo>
                      <a:pt x="212420" y="27241"/>
                    </a:lnTo>
                    <a:lnTo>
                      <a:pt x="215176" y="21691"/>
                    </a:lnTo>
                    <a:lnTo>
                      <a:pt x="219925" y="16294"/>
                    </a:lnTo>
                    <a:lnTo>
                      <a:pt x="226771" y="10579"/>
                    </a:lnTo>
                    <a:lnTo>
                      <a:pt x="226771" y="8039"/>
                    </a:lnTo>
                    <a:lnTo>
                      <a:pt x="116344" y="8039"/>
                    </a:lnTo>
                    <a:lnTo>
                      <a:pt x="116344" y="10579"/>
                    </a:lnTo>
                    <a:lnTo>
                      <a:pt x="122974" y="16941"/>
                    </a:lnTo>
                    <a:lnTo>
                      <a:pt x="128130" y="23063"/>
                    </a:lnTo>
                    <a:lnTo>
                      <a:pt x="132575" y="30454"/>
                    </a:lnTo>
                    <a:lnTo>
                      <a:pt x="137071" y="40614"/>
                    </a:lnTo>
                    <a:lnTo>
                      <a:pt x="156959" y="90119"/>
                    </a:lnTo>
                    <a:lnTo>
                      <a:pt x="134543" y="154838"/>
                    </a:lnTo>
                    <a:lnTo>
                      <a:pt x="95199" y="40614"/>
                    </a:lnTo>
                    <a:lnTo>
                      <a:pt x="93929" y="37655"/>
                    </a:lnTo>
                    <a:lnTo>
                      <a:pt x="93497" y="35115"/>
                    </a:lnTo>
                    <a:lnTo>
                      <a:pt x="93497" y="32994"/>
                    </a:lnTo>
                    <a:lnTo>
                      <a:pt x="94399" y="28067"/>
                    </a:lnTo>
                    <a:lnTo>
                      <a:pt x="97307" y="23063"/>
                    </a:lnTo>
                    <a:lnTo>
                      <a:pt x="102412" y="17411"/>
                    </a:lnTo>
                    <a:lnTo>
                      <a:pt x="109994" y="10579"/>
                    </a:lnTo>
                    <a:lnTo>
                      <a:pt x="109994" y="8039"/>
                    </a:lnTo>
                    <a:lnTo>
                      <a:pt x="0" y="8039"/>
                    </a:lnTo>
                    <a:lnTo>
                      <a:pt x="0" y="10579"/>
                    </a:lnTo>
                    <a:lnTo>
                      <a:pt x="6731" y="17183"/>
                    </a:lnTo>
                    <a:lnTo>
                      <a:pt x="12001" y="24015"/>
                    </a:lnTo>
                    <a:lnTo>
                      <a:pt x="16243" y="31635"/>
                    </a:lnTo>
                    <a:lnTo>
                      <a:pt x="19888" y="40614"/>
                    </a:lnTo>
                    <a:lnTo>
                      <a:pt x="88849" y="223380"/>
                    </a:lnTo>
                    <a:lnTo>
                      <a:pt x="120154" y="223380"/>
                    </a:lnTo>
                    <a:lnTo>
                      <a:pt x="163309" y="107886"/>
                    </a:lnTo>
                    <a:lnTo>
                      <a:pt x="207733" y="223380"/>
                    </a:lnTo>
                    <a:lnTo>
                      <a:pt x="239458" y="223380"/>
                    </a:lnTo>
                    <a:lnTo>
                      <a:pt x="296989" y="62191"/>
                    </a:lnTo>
                    <a:lnTo>
                      <a:pt x="319303" y="21983"/>
                    </a:lnTo>
                    <a:lnTo>
                      <a:pt x="330415" y="10579"/>
                    </a:lnTo>
                    <a:lnTo>
                      <a:pt x="330415" y="8039"/>
                    </a:lnTo>
                    <a:close/>
                  </a:path>
                  <a:path w="1402080" h="228600">
                    <a:moveTo>
                      <a:pt x="446747" y="134962"/>
                    </a:moveTo>
                    <a:lnTo>
                      <a:pt x="427075" y="88163"/>
                    </a:lnTo>
                    <a:lnTo>
                      <a:pt x="415061" y="81661"/>
                    </a:lnTo>
                    <a:lnTo>
                      <a:pt x="405396" y="76428"/>
                    </a:lnTo>
                    <a:lnTo>
                      <a:pt x="388785" y="74129"/>
                    </a:lnTo>
                    <a:lnTo>
                      <a:pt x="388785" y="126085"/>
                    </a:lnTo>
                    <a:lnTo>
                      <a:pt x="354520" y="126085"/>
                    </a:lnTo>
                    <a:lnTo>
                      <a:pt x="364159" y="84378"/>
                    </a:lnTo>
                    <a:lnTo>
                      <a:pt x="371436" y="81661"/>
                    </a:lnTo>
                    <a:lnTo>
                      <a:pt x="378739" y="84378"/>
                    </a:lnTo>
                    <a:lnTo>
                      <a:pt x="384086" y="92608"/>
                    </a:lnTo>
                    <a:lnTo>
                      <a:pt x="387451" y="106464"/>
                    </a:lnTo>
                    <a:lnTo>
                      <a:pt x="388785" y="126085"/>
                    </a:lnTo>
                    <a:lnTo>
                      <a:pt x="388785" y="74129"/>
                    </a:lnTo>
                    <a:lnTo>
                      <a:pt x="342176" y="77571"/>
                    </a:lnTo>
                    <a:lnTo>
                      <a:pt x="300482" y="116433"/>
                    </a:lnTo>
                    <a:lnTo>
                      <a:pt x="294868" y="148082"/>
                    </a:lnTo>
                    <a:lnTo>
                      <a:pt x="300558" y="180352"/>
                    </a:lnTo>
                    <a:lnTo>
                      <a:pt x="316547" y="205143"/>
                    </a:lnTo>
                    <a:lnTo>
                      <a:pt x="341274" y="220954"/>
                    </a:lnTo>
                    <a:lnTo>
                      <a:pt x="373138" y="226352"/>
                    </a:lnTo>
                    <a:lnTo>
                      <a:pt x="399630" y="222377"/>
                    </a:lnTo>
                    <a:lnTo>
                      <a:pt x="421043" y="210743"/>
                    </a:lnTo>
                    <a:lnTo>
                      <a:pt x="436918" y="191897"/>
                    </a:lnTo>
                    <a:lnTo>
                      <a:pt x="439610" y="184886"/>
                    </a:lnTo>
                    <a:lnTo>
                      <a:pt x="446747" y="166268"/>
                    </a:lnTo>
                    <a:lnTo>
                      <a:pt x="445058" y="164998"/>
                    </a:lnTo>
                    <a:lnTo>
                      <a:pt x="437667" y="173278"/>
                    </a:lnTo>
                    <a:lnTo>
                      <a:pt x="427824" y="179539"/>
                    </a:lnTo>
                    <a:lnTo>
                      <a:pt x="415899" y="183502"/>
                    </a:lnTo>
                    <a:lnTo>
                      <a:pt x="402323" y="184886"/>
                    </a:lnTo>
                    <a:lnTo>
                      <a:pt x="382968" y="181660"/>
                    </a:lnTo>
                    <a:lnTo>
                      <a:pt x="368007" y="172402"/>
                    </a:lnTo>
                    <a:lnTo>
                      <a:pt x="358355" y="157759"/>
                    </a:lnTo>
                    <a:lnTo>
                      <a:pt x="354939" y="138353"/>
                    </a:lnTo>
                    <a:lnTo>
                      <a:pt x="354939" y="134962"/>
                    </a:lnTo>
                    <a:lnTo>
                      <a:pt x="446747" y="134962"/>
                    </a:lnTo>
                    <a:close/>
                  </a:path>
                  <a:path w="1402080" h="228600">
                    <a:moveTo>
                      <a:pt x="538556" y="221272"/>
                    </a:moveTo>
                    <a:lnTo>
                      <a:pt x="532053" y="215519"/>
                    </a:lnTo>
                    <a:lnTo>
                      <a:pt x="528040" y="209524"/>
                    </a:lnTo>
                    <a:lnTo>
                      <a:pt x="526008" y="201155"/>
                    </a:lnTo>
                    <a:lnTo>
                      <a:pt x="525437" y="188277"/>
                    </a:lnTo>
                    <a:lnTo>
                      <a:pt x="525437" y="12"/>
                    </a:lnTo>
                    <a:lnTo>
                      <a:pt x="506298" y="4978"/>
                    </a:lnTo>
                    <a:lnTo>
                      <a:pt x="486892" y="9042"/>
                    </a:lnTo>
                    <a:lnTo>
                      <a:pt x="467080" y="12077"/>
                    </a:lnTo>
                    <a:lnTo>
                      <a:pt x="446747" y="13970"/>
                    </a:lnTo>
                    <a:lnTo>
                      <a:pt x="446747" y="16510"/>
                    </a:lnTo>
                    <a:lnTo>
                      <a:pt x="453796" y="24828"/>
                    </a:lnTo>
                    <a:lnTo>
                      <a:pt x="457758" y="32626"/>
                    </a:lnTo>
                    <a:lnTo>
                      <a:pt x="459486" y="42748"/>
                    </a:lnTo>
                    <a:lnTo>
                      <a:pt x="459867" y="57975"/>
                    </a:lnTo>
                    <a:lnTo>
                      <a:pt x="459867" y="188277"/>
                    </a:lnTo>
                    <a:lnTo>
                      <a:pt x="459371" y="201218"/>
                    </a:lnTo>
                    <a:lnTo>
                      <a:pt x="457441" y="209689"/>
                    </a:lnTo>
                    <a:lnTo>
                      <a:pt x="453440" y="215696"/>
                    </a:lnTo>
                    <a:lnTo>
                      <a:pt x="446747" y="221272"/>
                    </a:lnTo>
                    <a:lnTo>
                      <a:pt x="446747" y="223812"/>
                    </a:lnTo>
                    <a:lnTo>
                      <a:pt x="538556" y="223812"/>
                    </a:lnTo>
                    <a:lnTo>
                      <a:pt x="538556" y="221272"/>
                    </a:lnTo>
                    <a:close/>
                  </a:path>
                  <a:path w="1402080" h="228600">
                    <a:moveTo>
                      <a:pt x="634593" y="221272"/>
                    </a:moveTo>
                    <a:lnTo>
                      <a:pt x="628078" y="215519"/>
                    </a:lnTo>
                    <a:lnTo>
                      <a:pt x="624065" y="209524"/>
                    </a:lnTo>
                    <a:lnTo>
                      <a:pt x="622033" y="201155"/>
                    </a:lnTo>
                    <a:lnTo>
                      <a:pt x="621474" y="188277"/>
                    </a:lnTo>
                    <a:lnTo>
                      <a:pt x="621474" y="12"/>
                    </a:lnTo>
                    <a:lnTo>
                      <a:pt x="602335" y="4978"/>
                    </a:lnTo>
                    <a:lnTo>
                      <a:pt x="582917" y="9042"/>
                    </a:lnTo>
                    <a:lnTo>
                      <a:pt x="563118" y="12077"/>
                    </a:lnTo>
                    <a:lnTo>
                      <a:pt x="542785" y="13970"/>
                    </a:lnTo>
                    <a:lnTo>
                      <a:pt x="542785" y="16510"/>
                    </a:lnTo>
                    <a:lnTo>
                      <a:pt x="549833" y="24828"/>
                    </a:lnTo>
                    <a:lnTo>
                      <a:pt x="553796" y="32626"/>
                    </a:lnTo>
                    <a:lnTo>
                      <a:pt x="555523" y="42748"/>
                    </a:lnTo>
                    <a:lnTo>
                      <a:pt x="555904" y="57975"/>
                    </a:lnTo>
                    <a:lnTo>
                      <a:pt x="555904" y="188277"/>
                    </a:lnTo>
                    <a:lnTo>
                      <a:pt x="555409" y="201218"/>
                    </a:lnTo>
                    <a:lnTo>
                      <a:pt x="553466" y="209689"/>
                    </a:lnTo>
                    <a:lnTo>
                      <a:pt x="549478" y="215696"/>
                    </a:lnTo>
                    <a:lnTo>
                      <a:pt x="542785" y="221272"/>
                    </a:lnTo>
                    <a:lnTo>
                      <a:pt x="542785" y="223812"/>
                    </a:lnTo>
                    <a:lnTo>
                      <a:pt x="634593" y="223812"/>
                    </a:lnTo>
                    <a:lnTo>
                      <a:pt x="634593" y="221272"/>
                    </a:lnTo>
                    <a:close/>
                  </a:path>
                  <a:path w="1402080" h="228600">
                    <a:moveTo>
                      <a:pt x="817359" y="148501"/>
                    </a:moveTo>
                    <a:lnTo>
                      <a:pt x="811745" y="112039"/>
                    </a:lnTo>
                    <a:lnTo>
                      <a:pt x="797471" y="88747"/>
                    </a:lnTo>
                    <a:lnTo>
                      <a:pt x="778446" y="76390"/>
                    </a:lnTo>
                    <a:lnTo>
                      <a:pt x="758545" y="72771"/>
                    </a:lnTo>
                    <a:lnTo>
                      <a:pt x="748817" y="74168"/>
                    </a:lnTo>
                    <a:lnTo>
                      <a:pt x="748817" y="156121"/>
                    </a:lnTo>
                    <a:lnTo>
                      <a:pt x="747941" y="182003"/>
                    </a:lnTo>
                    <a:lnTo>
                      <a:pt x="745274" y="199796"/>
                    </a:lnTo>
                    <a:lnTo>
                      <a:pt x="740791" y="210134"/>
                    </a:lnTo>
                    <a:lnTo>
                      <a:pt x="734428" y="213652"/>
                    </a:lnTo>
                    <a:lnTo>
                      <a:pt x="728294" y="210959"/>
                    </a:lnTo>
                    <a:lnTo>
                      <a:pt x="728129" y="210959"/>
                    </a:lnTo>
                    <a:lnTo>
                      <a:pt x="723061" y="203923"/>
                    </a:lnTo>
                    <a:lnTo>
                      <a:pt x="722376" y="202971"/>
                    </a:lnTo>
                    <a:lnTo>
                      <a:pt x="717651" y="190804"/>
                    </a:lnTo>
                    <a:lnTo>
                      <a:pt x="714121" y="175158"/>
                    </a:lnTo>
                    <a:lnTo>
                      <a:pt x="714121" y="108737"/>
                    </a:lnTo>
                    <a:lnTo>
                      <a:pt x="717511" y="103657"/>
                    </a:lnTo>
                    <a:lnTo>
                      <a:pt x="722160" y="96888"/>
                    </a:lnTo>
                    <a:lnTo>
                      <a:pt x="729361" y="96888"/>
                    </a:lnTo>
                    <a:lnTo>
                      <a:pt x="739000" y="101092"/>
                    </a:lnTo>
                    <a:lnTo>
                      <a:pt x="744956" y="113017"/>
                    </a:lnTo>
                    <a:lnTo>
                      <a:pt x="747979" y="131699"/>
                    </a:lnTo>
                    <a:lnTo>
                      <a:pt x="748817" y="156121"/>
                    </a:lnTo>
                    <a:lnTo>
                      <a:pt x="748817" y="74168"/>
                    </a:lnTo>
                    <a:lnTo>
                      <a:pt x="743762" y="74879"/>
                    </a:lnTo>
                    <a:lnTo>
                      <a:pt x="731634" y="80391"/>
                    </a:lnTo>
                    <a:lnTo>
                      <a:pt x="721956" y="88125"/>
                    </a:lnTo>
                    <a:lnTo>
                      <a:pt x="714552" y="96888"/>
                    </a:lnTo>
                    <a:lnTo>
                      <a:pt x="714121" y="96888"/>
                    </a:lnTo>
                    <a:lnTo>
                      <a:pt x="714121" y="0"/>
                    </a:lnTo>
                    <a:lnTo>
                      <a:pt x="694448" y="5156"/>
                    </a:lnTo>
                    <a:lnTo>
                      <a:pt x="674789" y="9207"/>
                    </a:lnTo>
                    <a:lnTo>
                      <a:pt x="655116" y="12141"/>
                    </a:lnTo>
                    <a:lnTo>
                      <a:pt x="635431" y="13970"/>
                    </a:lnTo>
                    <a:lnTo>
                      <a:pt x="635431" y="16510"/>
                    </a:lnTo>
                    <a:lnTo>
                      <a:pt x="641769" y="24790"/>
                    </a:lnTo>
                    <a:lnTo>
                      <a:pt x="645807" y="30416"/>
                    </a:lnTo>
                    <a:lnTo>
                      <a:pt x="647928" y="35013"/>
                    </a:lnTo>
                    <a:lnTo>
                      <a:pt x="648550" y="40195"/>
                    </a:lnTo>
                    <a:lnTo>
                      <a:pt x="648550" y="228041"/>
                    </a:lnTo>
                    <a:lnTo>
                      <a:pt x="653199" y="228041"/>
                    </a:lnTo>
                    <a:lnTo>
                      <a:pt x="665746" y="216598"/>
                    </a:lnTo>
                    <a:lnTo>
                      <a:pt x="675792" y="209156"/>
                    </a:lnTo>
                    <a:lnTo>
                      <a:pt x="683844" y="205130"/>
                    </a:lnTo>
                    <a:lnTo>
                      <a:pt x="690435" y="203923"/>
                    </a:lnTo>
                    <a:lnTo>
                      <a:pt x="701535" y="207492"/>
                    </a:lnTo>
                    <a:lnTo>
                      <a:pt x="712546" y="215353"/>
                    </a:lnTo>
                    <a:lnTo>
                      <a:pt x="727367" y="223291"/>
                    </a:lnTo>
                    <a:lnTo>
                      <a:pt x="727735" y="223291"/>
                    </a:lnTo>
                    <a:lnTo>
                      <a:pt x="749236" y="226771"/>
                    </a:lnTo>
                    <a:lnTo>
                      <a:pt x="772731" y="223291"/>
                    </a:lnTo>
                    <a:lnTo>
                      <a:pt x="789914" y="213652"/>
                    </a:lnTo>
                    <a:lnTo>
                      <a:pt x="794727" y="210959"/>
                    </a:lnTo>
                    <a:lnTo>
                      <a:pt x="810996" y="186969"/>
                    </a:lnTo>
                    <a:lnTo>
                      <a:pt x="817359" y="148501"/>
                    </a:lnTo>
                    <a:close/>
                  </a:path>
                  <a:path w="1402080" h="228600">
                    <a:moveTo>
                      <a:pt x="979817" y="131584"/>
                    </a:moveTo>
                    <a:lnTo>
                      <a:pt x="978598" y="126085"/>
                    </a:lnTo>
                    <a:lnTo>
                      <a:pt x="974305" y="106794"/>
                    </a:lnTo>
                    <a:lnTo>
                      <a:pt x="960564" y="88163"/>
                    </a:lnTo>
                    <a:lnTo>
                      <a:pt x="948537" y="81661"/>
                    </a:lnTo>
                    <a:lnTo>
                      <a:pt x="938872" y="76428"/>
                    </a:lnTo>
                    <a:lnTo>
                      <a:pt x="922274" y="74129"/>
                    </a:lnTo>
                    <a:lnTo>
                      <a:pt x="922274" y="126085"/>
                    </a:lnTo>
                    <a:lnTo>
                      <a:pt x="888009" y="126085"/>
                    </a:lnTo>
                    <a:lnTo>
                      <a:pt x="897648" y="84378"/>
                    </a:lnTo>
                    <a:lnTo>
                      <a:pt x="897763" y="84201"/>
                    </a:lnTo>
                    <a:lnTo>
                      <a:pt x="922274" y="126085"/>
                    </a:lnTo>
                    <a:lnTo>
                      <a:pt x="922274" y="74129"/>
                    </a:lnTo>
                    <a:lnTo>
                      <a:pt x="875652" y="77571"/>
                    </a:lnTo>
                    <a:lnTo>
                      <a:pt x="833970" y="116433"/>
                    </a:lnTo>
                    <a:lnTo>
                      <a:pt x="828357" y="148082"/>
                    </a:lnTo>
                    <a:lnTo>
                      <a:pt x="833958" y="179959"/>
                    </a:lnTo>
                    <a:lnTo>
                      <a:pt x="834034" y="180365"/>
                    </a:lnTo>
                    <a:lnTo>
                      <a:pt x="849985" y="205193"/>
                    </a:lnTo>
                    <a:lnTo>
                      <a:pt x="874572" y="221132"/>
                    </a:lnTo>
                    <a:lnTo>
                      <a:pt x="906195" y="226771"/>
                    </a:lnTo>
                    <a:lnTo>
                      <a:pt x="932688" y="222796"/>
                    </a:lnTo>
                    <a:lnTo>
                      <a:pt x="954112" y="211162"/>
                    </a:lnTo>
                    <a:lnTo>
                      <a:pt x="969975" y="192316"/>
                    </a:lnTo>
                    <a:lnTo>
                      <a:pt x="972667" y="185305"/>
                    </a:lnTo>
                    <a:lnTo>
                      <a:pt x="979817" y="166700"/>
                    </a:lnTo>
                    <a:lnTo>
                      <a:pt x="978115" y="165430"/>
                    </a:lnTo>
                    <a:lnTo>
                      <a:pt x="970724" y="173710"/>
                    </a:lnTo>
                    <a:lnTo>
                      <a:pt x="960882" y="179959"/>
                    </a:lnTo>
                    <a:lnTo>
                      <a:pt x="948969" y="183921"/>
                    </a:lnTo>
                    <a:lnTo>
                      <a:pt x="935393" y="185305"/>
                    </a:lnTo>
                    <a:lnTo>
                      <a:pt x="916025" y="182079"/>
                    </a:lnTo>
                    <a:lnTo>
                      <a:pt x="901065" y="172821"/>
                    </a:lnTo>
                    <a:lnTo>
                      <a:pt x="891425" y="158178"/>
                    </a:lnTo>
                    <a:lnTo>
                      <a:pt x="888009" y="138772"/>
                    </a:lnTo>
                    <a:lnTo>
                      <a:pt x="888009" y="135394"/>
                    </a:lnTo>
                    <a:lnTo>
                      <a:pt x="979817" y="135394"/>
                    </a:lnTo>
                    <a:lnTo>
                      <a:pt x="979817" y="131584"/>
                    </a:lnTo>
                    <a:close/>
                  </a:path>
                  <a:path w="1402080" h="228600">
                    <a:moveTo>
                      <a:pt x="1165542" y="195033"/>
                    </a:moveTo>
                    <a:lnTo>
                      <a:pt x="1163002" y="193763"/>
                    </a:lnTo>
                    <a:lnTo>
                      <a:pt x="1160462" y="200113"/>
                    </a:lnTo>
                    <a:lnTo>
                      <a:pt x="1155814" y="203923"/>
                    </a:lnTo>
                    <a:lnTo>
                      <a:pt x="1146073" y="203923"/>
                    </a:lnTo>
                    <a:lnTo>
                      <a:pt x="1144816" y="200113"/>
                    </a:lnTo>
                    <a:lnTo>
                      <a:pt x="1144816" y="193344"/>
                    </a:lnTo>
                    <a:lnTo>
                      <a:pt x="1144879" y="190804"/>
                    </a:lnTo>
                    <a:lnTo>
                      <a:pt x="1146048" y="137655"/>
                    </a:lnTo>
                    <a:lnTo>
                      <a:pt x="1146073" y="136652"/>
                    </a:lnTo>
                    <a:lnTo>
                      <a:pt x="1145590" y="132842"/>
                    </a:lnTo>
                    <a:lnTo>
                      <a:pt x="1142568" y="108648"/>
                    </a:lnTo>
                    <a:lnTo>
                      <a:pt x="1130782" y="88849"/>
                    </a:lnTo>
                    <a:lnTo>
                      <a:pt x="1130693" y="88684"/>
                    </a:lnTo>
                    <a:lnTo>
                      <a:pt x="1118692" y="81648"/>
                    </a:lnTo>
                    <a:lnTo>
                      <a:pt x="1110322" y="76746"/>
                    </a:lnTo>
                    <a:lnTo>
                      <a:pt x="1081354" y="72771"/>
                    </a:lnTo>
                    <a:lnTo>
                      <a:pt x="1052753" y="75692"/>
                    </a:lnTo>
                    <a:lnTo>
                      <a:pt x="1028725" y="84035"/>
                    </a:lnTo>
                    <a:lnTo>
                      <a:pt x="1010488" y="97231"/>
                    </a:lnTo>
                    <a:lnTo>
                      <a:pt x="999274" y="114655"/>
                    </a:lnTo>
                    <a:lnTo>
                      <a:pt x="1044968" y="132842"/>
                    </a:lnTo>
                    <a:lnTo>
                      <a:pt x="1046657" y="132422"/>
                    </a:lnTo>
                    <a:lnTo>
                      <a:pt x="1048943" y="111633"/>
                    </a:lnTo>
                    <a:lnTo>
                      <a:pt x="1054214" y="95618"/>
                    </a:lnTo>
                    <a:lnTo>
                      <a:pt x="1061948" y="85305"/>
                    </a:lnTo>
                    <a:lnTo>
                      <a:pt x="1071626" y="81648"/>
                    </a:lnTo>
                    <a:lnTo>
                      <a:pt x="1079652" y="81648"/>
                    </a:lnTo>
                    <a:lnTo>
                      <a:pt x="1084618" y="88684"/>
                    </a:lnTo>
                    <a:lnTo>
                      <a:pt x="1084732" y="88849"/>
                    </a:lnTo>
                    <a:lnTo>
                      <a:pt x="1084414" y="95618"/>
                    </a:lnTo>
                    <a:lnTo>
                      <a:pt x="1084313" y="97726"/>
                    </a:lnTo>
                    <a:lnTo>
                      <a:pt x="1083894" y="125653"/>
                    </a:lnTo>
                    <a:lnTo>
                      <a:pt x="1083894" y="132842"/>
                    </a:lnTo>
                    <a:lnTo>
                      <a:pt x="1082624" y="181495"/>
                    </a:lnTo>
                    <a:lnTo>
                      <a:pt x="1080084" y="186994"/>
                    </a:lnTo>
                    <a:lnTo>
                      <a:pt x="1074585" y="190804"/>
                    </a:lnTo>
                    <a:lnTo>
                      <a:pt x="1069505" y="190385"/>
                    </a:lnTo>
                    <a:lnTo>
                      <a:pt x="1061885" y="190385"/>
                    </a:lnTo>
                    <a:lnTo>
                      <a:pt x="1057236" y="182346"/>
                    </a:lnTo>
                    <a:lnTo>
                      <a:pt x="1057236" y="168808"/>
                    </a:lnTo>
                    <a:lnTo>
                      <a:pt x="1058900" y="155575"/>
                    </a:lnTo>
                    <a:lnTo>
                      <a:pt x="1063891" y="145110"/>
                    </a:lnTo>
                    <a:lnTo>
                      <a:pt x="1072222" y="137515"/>
                    </a:lnTo>
                    <a:lnTo>
                      <a:pt x="1083894" y="132842"/>
                    </a:lnTo>
                    <a:lnTo>
                      <a:pt x="1083894" y="125653"/>
                    </a:lnTo>
                    <a:lnTo>
                      <a:pt x="1042022" y="137655"/>
                    </a:lnTo>
                    <a:lnTo>
                      <a:pt x="1012596" y="152196"/>
                    </a:lnTo>
                    <a:lnTo>
                      <a:pt x="995235" y="169443"/>
                    </a:lnTo>
                    <a:lnTo>
                      <a:pt x="989545" y="189534"/>
                    </a:lnTo>
                    <a:lnTo>
                      <a:pt x="992466" y="203923"/>
                    </a:lnTo>
                    <a:lnTo>
                      <a:pt x="992568" y="204457"/>
                    </a:lnTo>
                    <a:lnTo>
                      <a:pt x="1001064" y="216242"/>
                    </a:lnTo>
                    <a:lnTo>
                      <a:pt x="1014171" y="223977"/>
                    </a:lnTo>
                    <a:lnTo>
                      <a:pt x="1031011" y="226758"/>
                    </a:lnTo>
                    <a:lnTo>
                      <a:pt x="1046873" y="224459"/>
                    </a:lnTo>
                    <a:lnTo>
                      <a:pt x="1047153" y="224459"/>
                    </a:lnTo>
                    <a:lnTo>
                      <a:pt x="1061935" y="217665"/>
                    </a:lnTo>
                    <a:lnTo>
                      <a:pt x="1074140" y="207137"/>
                    </a:lnTo>
                    <a:lnTo>
                      <a:pt x="1083043" y="193344"/>
                    </a:lnTo>
                    <a:lnTo>
                      <a:pt x="1083462" y="193344"/>
                    </a:lnTo>
                    <a:lnTo>
                      <a:pt x="1084961" y="207137"/>
                    </a:lnTo>
                    <a:lnTo>
                      <a:pt x="1084973" y="207314"/>
                    </a:lnTo>
                    <a:lnTo>
                      <a:pt x="1091666" y="217665"/>
                    </a:lnTo>
                    <a:lnTo>
                      <a:pt x="1091768" y="217830"/>
                    </a:lnTo>
                    <a:lnTo>
                      <a:pt x="1103388" y="224459"/>
                    </a:lnTo>
                    <a:lnTo>
                      <a:pt x="1119428" y="226758"/>
                    </a:lnTo>
                    <a:lnTo>
                      <a:pt x="1134960" y="224663"/>
                    </a:lnTo>
                    <a:lnTo>
                      <a:pt x="1148194" y="218516"/>
                    </a:lnTo>
                    <a:lnTo>
                      <a:pt x="1158570" y="208559"/>
                    </a:lnTo>
                    <a:lnTo>
                      <a:pt x="1160957" y="203923"/>
                    </a:lnTo>
                    <a:lnTo>
                      <a:pt x="1165542" y="195033"/>
                    </a:lnTo>
                    <a:close/>
                  </a:path>
                  <a:path w="1402080" h="228600">
                    <a:moveTo>
                      <a:pt x="1275118" y="189966"/>
                    </a:moveTo>
                    <a:lnTo>
                      <a:pt x="1273429" y="188277"/>
                    </a:lnTo>
                    <a:lnTo>
                      <a:pt x="1266659" y="195046"/>
                    </a:lnTo>
                    <a:lnTo>
                      <a:pt x="1260729" y="196735"/>
                    </a:lnTo>
                    <a:lnTo>
                      <a:pt x="1256080" y="196735"/>
                    </a:lnTo>
                    <a:lnTo>
                      <a:pt x="1249248" y="195757"/>
                    </a:lnTo>
                    <a:lnTo>
                      <a:pt x="1243330" y="192125"/>
                    </a:lnTo>
                    <a:lnTo>
                      <a:pt x="1239227" y="184772"/>
                    </a:lnTo>
                    <a:lnTo>
                      <a:pt x="1237881" y="172618"/>
                    </a:lnTo>
                    <a:lnTo>
                      <a:pt x="1238732" y="88430"/>
                    </a:lnTo>
                    <a:lnTo>
                      <a:pt x="1267498" y="88430"/>
                    </a:lnTo>
                    <a:lnTo>
                      <a:pt x="1269199" y="77012"/>
                    </a:lnTo>
                    <a:lnTo>
                      <a:pt x="1238313" y="77012"/>
                    </a:lnTo>
                    <a:lnTo>
                      <a:pt x="1238313" y="30467"/>
                    </a:lnTo>
                    <a:lnTo>
                      <a:pt x="1234503" y="30467"/>
                    </a:lnTo>
                    <a:lnTo>
                      <a:pt x="1219771" y="45135"/>
                    </a:lnTo>
                    <a:lnTo>
                      <a:pt x="1200175" y="59601"/>
                    </a:lnTo>
                    <a:lnTo>
                      <a:pt x="1179233" y="72402"/>
                    </a:lnTo>
                    <a:lnTo>
                      <a:pt x="1160462" y="82080"/>
                    </a:lnTo>
                    <a:lnTo>
                      <a:pt x="1160462" y="88430"/>
                    </a:lnTo>
                    <a:lnTo>
                      <a:pt x="1173581" y="88430"/>
                    </a:lnTo>
                    <a:lnTo>
                      <a:pt x="1173581" y="183197"/>
                    </a:lnTo>
                    <a:lnTo>
                      <a:pt x="1177048" y="202844"/>
                    </a:lnTo>
                    <a:lnTo>
                      <a:pt x="1186484" y="216395"/>
                    </a:lnTo>
                    <a:lnTo>
                      <a:pt x="1200353" y="224243"/>
                    </a:lnTo>
                    <a:lnTo>
                      <a:pt x="1217155" y="226771"/>
                    </a:lnTo>
                    <a:lnTo>
                      <a:pt x="1238821" y="222859"/>
                    </a:lnTo>
                    <a:lnTo>
                      <a:pt x="1255649" y="213283"/>
                    </a:lnTo>
                    <a:lnTo>
                      <a:pt x="1267726" y="201244"/>
                    </a:lnTo>
                    <a:lnTo>
                      <a:pt x="1275118" y="189966"/>
                    </a:lnTo>
                    <a:close/>
                  </a:path>
                  <a:path w="1402080" h="228600">
                    <a:moveTo>
                      <a:pt x="1402029" y="178536"/>
                    </a:moveTo>
                    <a:lnTo>
                      <a:pt x="1377937" y="135343"/>
                    </a:lnTo>
                    <a:lnTo>
                      <a:pt x="1340878" y="114020"/>
                    </a:lnTo>
                    <a:lnTo>
                      <a:pt x="1329842" y="106400"/>
                    </a:lnTo>
                    <a:lnTo>
                      <a:pt x="1324127" y="99745"/>
                    </a:lnTo>
                    <a:lnTo>
                      <a:pt x="1322489" y="93078"/>
                    </a:lnTo>
                    <a:lnTo>
                      <a:pt x="1322489" y="85039"/>
                    </a:lnTo>
                    <a:lnTo>
                      <a:pt x="1327569" y="81229"/>
                    </a:lnTo>
                    <a:lnTo>
                      <a:pt x="1333919" y="81229"/>
                    </a:lnTo>
                    <a:lnTo>
                      <a:pt x="1345336" y="84632"/>
                    </a:lnTo>
                    <a:lnTo>
                      <a:pt x="1358938" y="94500"/>
                    </a:lnTo>
                    <a:lnTo>
                      <a:pt x="1374190" y="110324"/>
                    </a:lnTo>
                    <a:lnTo>
                      <a:pt x="1390599" y="131572"/>
                    </a:lnTo>
                    <a:lnTo>
                      <a:pt x="1393139" y="131152"/>
                    </a:lnTo>
                    <a:lnTo>
                      <a:pt x="1388071" y="79540"/>
                    </a:lnTo>
                    <a:lnTo>
                      <a:pt x="1345298" y="72402"/>
                    </a:lnTo>
                    <a:lnTo>
                      <a:pt x="1334757" y="71920"/>
                    </a:lnTo>
                    <a:lnTo>
                      <a:pt x="1311440" y="74777"/>
                    </a:lnTo>
                    <a:lnTo>
                      <a:pt x="1293558" y="83350"/>
                    </a:lnTo>
                    <a:lnTo>
                      <a:pt x="1282103" y="97624"/>
                    </a:lnTo>
                    <a:lnTo>
                      <a:pt x="1278064" y="117614"/>
                    </a:lnTo>
                    <a:lnTo>
                      <a:pt x="1280414" y="132588"/>
                    </a:lnTo>
                    <a:lnTo>
                      <a:pt x="1287957" y="145694"/>
                    </a:lnTo>
                    <a:lnTo>
                      <a:pt x="1301457" y="158724"/>
                    </a:lnTo>
                    <a:lnTo>
                      <a:pt x="1321650" y="173456"/>
                    </a:lnTo>
                    <a:lnTo>
                      <a:pt x="1340091" y="186093"/>
                    </a:lnTo>
                    <a:lnTo>
                      <a:pt x="1350568" y="194246"/>
                    </a:lnTo>
                    <a:lnTo>
                      <a:pt x="1355255" y="199936"/>
                    </a:lnTo>
                    <a:lnTo>
                      <a:pt x="1356334" y="205193"/>
                    </a:lnTo>
                    <a:lnTo>
                      <a:pt x="1356334" y="214503"/>
                    </a:lnTo>
                    <a:lnTo>
                      <a:pt x="1349984" y="218300"/>
                    </a:lnTo>
                    <a:lnTo>
                      <a:pt x="1342377" y="218300"/>
                    </a:lnTo>
                    <a:lnTo>
                      <a:pt x="1329588" y="214884"/>
                    </a:lnTo>
                    <a:lnTo>
                      <a:pt x="1315300" y="204609"/>
                    </a:lnTo>
                    <a:lnTo>
                      <a:pt x="1299425" y="187426"/>
                    </a:lnTo>
                    <a:lnTo>
                      <a:pt x="1281874" y="163309"/>
                    </a:lnTo>
                    <a:lnTo>
                      <a:pt x="1279766" y="163728"/>
                    </a:lnTo>
                    <a:lnTo>
                      <a:pt x="1285684" y="219151"/>
                    </a:lnTo>
                    <a:lnTo>
                      <a:pt x="1331493" y="226949"/>
                    </a:lnTo>
                    <a:lnTo>
                      <a:pt x="1342796" y="227190"/>
                    </a:lnTo>
                    <a:lnTo>
                      <a:pt x="1367586" y="223812"/>
                    </a:lnTo>
                    <a:lnTo>
                      <a:pt x="1386217" y="214122"/>
                    </a:lnTo>
                    <a:lnTo>
                      <a:pt x="1397952" y="198805"/>
                    </a:lnTo>
                    <a:lnTo>
                      <a:pt x="1402029" y="178536"/>
                    </a:lnTo>
                    <a:close/>
                  </a:path>
                </a:pathLst>
              </a:custGeom>
              <a:solidFill>
                <a:srgbClr val="111F5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5872" y="1767039"/>
              <a:ext cx="492447" cy="89265"/>
            </a:xfrm>
            <a:prstGeom prst="rect">
              <a:avLst/>
            </a:prstGeom>
          </p:spPr>
        </p:pic>
      </p:grpSp>
      <p:sp>
        <p:nvSpPr>
          <p:cNvPr id="32" name="object 32"/>
          <p:cNvSpPr/>
          <p:nvPr/>
        </p:nvSpPr>
        <p:spPr>
          <a:xfrm>
            <a:off x="508000" y="3672128"/>
            <a:ext cx="11176000" cy="50800"/>
          </a:xfrm>
          <a:custGeom>
            <a:avLst/>
            <a:gdLst/>
            <a:ahLst/>
            <a:cxnLst/>
            <a:rect l="l" t="t" r="r" b="b"/>
            <a:pathLst>
              <a:path w="11176000" h="50800">
                <a:moveTo>
                  <a:pt x="11176000" y="0"/>
                </a:moveTo>
                <a:lnTo>
                  <a:pt x="0" y="0"/>
                </a:lnTo>
                <a:lnTo>
                  <a:pt x="0" y="50800"/>
                </a:lnTo>
                <a:lnTo>
                  <a:pt x="11176000" y="50800"/>
                </a:lnTo>
                <a:lnTo>
                  <a:pt x="11176000" y="0"/>
                </a:lnTo>
                <a:close/>
              </a:path>
            </a:pathLst>
          </a:custGeom>
          <a:solidFill>
            <a:srgbClr val="DEDEDE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619729" y="4215427"/>
            <a:ext cx="12128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25">
                <a:solidFill>
                  <a:srgbClr val="111F53"/>
                </a:solidFill>
                <a:latin typeface="PT Serif"/>
                <a:cs typeface="PT Serif"/>
              </a:rPr>
              <a:t>micro-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learning</a:t>
            </a:r>
            <a:endParaRPr sz="1400">
              <a:latin typeface="PT Serif"/>
              <a:cs typeface="PT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20357" y="4117953"/>
            <a:ext cx="1518285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210">
                <a:solidFill>
                  <a:srgbClr val="111F53"/>
                </a:solidFill>
                <a:latin typeface="Century Gothic"/>
                <a:cs typeface="Century Gothic"/>
              </a:rPr>
              <a:t>5K+</a:t>
            </a:r>
            <a:r>
              <a:rPr sz="4100" b="1" spc="-780">
                <a:solidFill>
                  <a:srgbClr val="111F53"/>
                </a:solidFill>
                <a:latin typeface="Century Gothic"/>
                <a:cs typeface="Century Gothic"/>
              </a:rPr>
              <a:t> </a:t>
            </a:r>
            <a:r>
              <a:rPr sz="1400" spc="-20">
                <a:solidFill>
                  <a:srgbClr val="111F53"/>
                </a:solidFill>
                <a:latin typeface="PT Serif"/>
                <a:cs typeface="PT Serif"/>
              </a:rPr>
              <a:t>content</a:t>
            </a:r>
            <a:endParaRPr sz="1400">
              <a:latin typeface="PT Serif"/>
              <a:cs typeface="PT Serif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849935" y="3901975"/>
            <a:ext cx="788035" cy="860425"/>
            <a:chOff x="4849935" y="3901975"/>
            <a:chExt cx="788035" cy="860425"/>
          </a:xfrm>
        </p:grpSpPr>
        <p:sp>
          <p:nvSpPr>
            <p:cNvPr id="36" name="object 36"/>
            <p:cNvSpPr/>
            <p:nvPr/>
          </p:nvSpPr>
          <p:spPr>
            <a:xfrm>
              <a:off x="4849935" y="3901975"/>
              <a:ext cx="788035" cy="860425"/>
            </a:xfrm>
            <a:custGeom>
              <a:avLst/>
              <a:gdLst/>
              <a:ahLst/>
              <a:cxnLst/>
              <a:rect l="l" t="t" r="r" b="b"/>
              <a:pathLst>
                <a:path w="788035" h="860425">
                  <a:moveTo>
                    <a:pt x="390788" y="0"/>
                  </a:moveTo>
                  <a:lnTo>
                    <a:pt x="344385" y="3113"/>
                  </a:lnTo>
                  <a:lnTo>
                    <a:pt x="298608" y="11659"/>
                  </a:lnTo>
                  <a:lnTo>
                    <a:pt x="253978" y="25602"/>
                  </a:lnTo>
                  <a:lnTo>
                    <a:pt x="211016" y="44907"/>
                  </a:lnTo>
                  <a:lnTo>
                    <a:pt x="170242" y="69539"/>
                  </a:lnTo>
                  <a:lnTo>
                    <a:pt x="132178" y="99463"/>
                  </a:lnTo>
                  <a:lnTo>
                    <a:pt x="97345" y="134644"/>
                  </a:lnTo>
                  <a:lnTo>
                    <a:pt x="68512" y="171904"/>
                  </a:lnTo>
                  <a:lnTo>
                    <a:pt x="44489" y="212047"/>
                  </a:lnTo>
                  <a:lnTo>
                    <a:pt x="25450" y="254609"/>
                  </a:lnTo>
                  <a:lnTo>
                    <a:pt x="11572" y="299122"/>
                  </a:lnTo>
                  <a:lnTo>
                    <a:pt x="3030" y="345120"/>
                  </a:lnTo>
                  <a:lnTo>
                    <a:pt x="0" y="394169"/>
                  </a:lnTo>
                  <a:lnTo>
                    <a:pt x="2820" y="441526"/>
                  </a:lnTo>
                  <a:lnTo>
                    <a:pt x="11264" y="487864"/>
                  </a:lnTo>
                  <a:lnTo>
                    <a:pt x="25149" y="532700"/>
                  </a:lnTo>
                  <a:lnTo>
                    <a:pt x="44293" y="575556"/>
                  </a:lnTo>
                  <a:lnTo>
                    <a:pt x="68517" y="615950"/>
                  </a:lnTo>
                  <a:lnTo>
                    <a:pt x="97637" y="653401"/>
                  </a:lnTo>
                  <a:lnTo>
                    <a:pt x="126969" y="690710"/>
                  </a:lnTo>
                  <a:lnTo>
                    <a:pt x="153421" y="729997"/>
                  </a:lnTo>
                  <a:lnTo>
                    <a:pt x="176898" y="771096"/>
                  </a:lnTo>
                  <a:lnTo>
                    <a:pt x="197303" y="813840"/>
                  </a:lnTo>
                  <a:lnTo>
                    <a:pt x="214541" y="858062"/>
                  </a:lnTo>
                  <a:lnTo>
                    <a:pt x="214757" y="859840"/>
                  </a:lnTo>
                  <a:lnTo>
                    <a:pt x="573354" y="859840"/>
                  </a:lnTo>
                  <a:lnTo>
                    <a:pt x="573354" y="859179"/>
                  </a:lnTo>
                  <a:lnTo>
                    <a:pt x="573582" y="858722"/>
                  </a:lnTo>
                  <a:lnTo>
                    <a:pt x="573582" y="858062"/>
                  </a:lnTo>
                  <a:lnTo>
                    <a:pt x="590855" y="813820"/>
                  </a:lnTo>
                  <a:lnTo>
                    <a:pt x="611275" y="771046"/>
                  </a:lnTo>
                  <a:lnTo>
                    <a:pt x="634748" y="729905"/>
                  </a:lnTo>
                  <a:lnTo>
                    <a:pt x="661179" y="690563"/>
                  </a:lnTo>
                  <a:lnTo>
                    <a:pt x="690473" y="653185"/>
                  </a:lnTo>
                  <a:lnTo>
                    <a:pt x="720685" y="613964"/>
                  </a:lnTo>
                  <a:lnTo>
                    <a:pt x="745255" y="572244"/>
                  </a:lnTo>
                  <a:lnTo>
                    <a:pt x="764219" y="528545"/>
                  </a:lnTo>
                  <a:lnTo>
                    <a:pt x="777611" y="483389"/>
                  </a:lnTo>
                  <a:lnTo>
                    <a:pt x="785466" y="437296"/>
                  </a:lnTo>
                  <a:lnTo>
                    <a:pt x="787819" y="390787"/>
                  </a:lnTo>
                  <a:lnTo>
                    <a:pt x="784706" y="344384"/>
                  </a:lnTo>
                  <a:lnTo>
                    <a:pt x="776161" y="298607"/>
                  </a:lnTo>
                  <a:lnTo>
                    <a:pt x="762220" y="253977"/>
                  </a:lnTo>
                  <a:lnTo>
                    <a:pt x="742916" y="211015"/>
                  </a:lnTo>
                  <a:lnTo>
                    <a:pt x="718286" y="170242"/>
                  </a:lnTo>
                  <a:lnTo>
                    <a:pt x="688364" y="132178"/>
                  </a:lnTo>
                  <a:lnTo>
                    <a:pt x="653186" y="97344"/>
                  </a:lnTo>
                  <a:lnTo>
                    <a:pt x="613965" y="67133"/>
                  </a:lnTo>
                  <a:lnTo>
                    <a:pt x="572244" y="42562"/>
                  </a:lnTo>
                  <a:lnTo>
                    <a:pt x="528545" y="23599"/>
                  </a:lnTo>
                  <a:lnTo>
                    <a:pt x="483389" y="10207"/>
                  </a:lnTo>
                  <a:lnTo>
                    <a:pt x="437296" y="2352"/>
                  </a:lnTo>
                  <a:lnTo>
                    <a:pt x="390788" y="0"/>
                  </a:lnTo>
                  <a:close/>
                </a:path>
              </a:pathLst>
            </a:custGeom>
            <a:solidFill>
              <a:srgbClr val="FFD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993271" y="4045304"/>
              <a:ext cx="287020" cy="287020"/>
            </a:xfrm>
            <a:custGeom>
              <a:avLst/>
              <a:gdLst/>
              <a:ahLst/>
              <a:cxnLst/>
              <a:rect l="l" t="t" r="r" b="b"/>
              <a:pathLst>
                <a:path w="287020" h="287020">
                  <a:moveTo>
                    <a:pt x="250850" y="0"/>
                  </a:moveTo>
                  <a:lnTo>
                    <a:pt x="205770" y="4058"/>
                  </a:lnTo>
                  <a:lnTo>
                    <a:pt x="163341" y="15721"/>
                  </a:lnTo>
                  <a:lnTo>
                    <a:pt x="124270" y="34281"/>
                  </a:lnTo>
                  <a:lnTo>
                    <a:pt x="89265" y="59029"/>
                  </a:lnTo>
                  <a:lnTo>
                    <a:pt x="59034" y="89258"/>
                  </a:lnTo>
                  <a:lnTo>
                    <a:pt x="34284" y="124261"/>
                  </a:lnTo>
                  <a:lnTo>
                    <a:pt x="15723" y="163330"/>
                  </a:lnTo>
                  <a:lnTo>
                    <a:pt x="4059" y="205758"/>
                  </a:lnTo>
                  <a:lnTo>
                    <a:pt x="0" y="250837"/>
                  </a:lnTo>
                  <a:lnTo>
                    <a:pt x="2817" y="264790"/>
                  </a:lnTo>
                  <a:lnTo>
                    <a:pt x="10499" y="276182"/>
                  </a:lnTo>
                  <a:lnTo>
                    <a:pt x="21892" y="283861"/>
                  </a:lnTo>
                  <a:lnTo>
                    <a:pt x="35839" y="286677"/>
                  </a:lnTo>
                  <a:lnTo>
                    <a:pt x="49786" y="283861"/>
                  </a:lnTo>
                  <a:lnTo>
                    <a:pt x="61179" y="276182"/>
                  </a:lnTo>
                  <a:lnTo>
                    <a:pt x="68861" y="264790"/>
                  </a:lnTo>
                  <a:lnTo>
                    <a:pt x="71678" y="250837"/>
                  </a:lnTo>
                  <a:lnTo>
                    <a:pt x="78117" y="203229"/>
                  </a:lnTo>
                  <a:lnTo>
                    <a:pt x="96196" y="160449"/>
                  </a:lnTo>
                  <a:lnTo>
                    <a:pt x="124212" y="124199"/>
                  </a:lnTo>
                  <a:lnTo>
                    <a:pt x="160462" y="96183"/>
                  </a:lnTo>
                  <a:lnTo>
                    <a:pt x="203242" y="78104"/>
                  </a:lnTo>
                  <a:lnTo>
                    <a:pt x="250850" y="71666"/>
                  </a:lnTo>
                  <a:lnTo>
                    <a:pt x="264797" y="68850"/>
                  </a:lnTo>
                  <a:lnTo>
                    <a:pt x="276190" y="61171"/>
                  </a:lnTo>
                  <a:lnTo>
                    <a:pt x="283872" y="49779"/>
                  </a:lnTo>
                  <a:lnTo>
                    <a:pt x="286689" y="35826"/>
                  </a:lnTo>
                  <a:lnTo>
                    <a:pt x="283872" y="21881"/>
                  </a:lnTo>
                  <a:lnTo>
                    <a:pt x="276190" y="10493"/>
                  </a:lnTo>
                  <a:lnTo>
                    <a:pt x="264797" y="2815"/>
                  </a:lnTo>
                  <a:lnTo>
                    <a:pt x="250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5071374" y="4836959"/>
            <a:ext cx="358775" cy="215265"/>
          </a:xfrm>
          <a:custGeom>
            <a:avLst/>
            <a:gdLst/>
            <a:ahLst/>
            <a:cxnLst/>
            <a:rect l="l" t="t" r="r" b="b"/>
            <a:pathLst>
              <a:path w="358775" h="215264">
                <a:moveTo>
                  <a:pt x="358368" y="0"/>
                </a:moveTo>
                <a:lnTo>
                  <a:pt x="0" y="0"/>
                </a:lnTo>
                <a:lnTo>
                  <a:pt x="215" y="86004"/>
                </a:lnTo>
                <a:lnTo>
                  <a:pt x="12280" y="125628"/>
                </a:lnTo>
                <a:lnTo>
                  <a:pt x="50533" y="183134"/>
                </a:lnTo>
                <a:lnTo>
                  <a:pt x="92599" y="212902"/>
                </a:lnTo>
                <a:lnTo>
                  <a:pt x="110159" y="215087"/>
                </a:lnTo>
                <a:lnTo>
                  <a:pt x="248323" y="215087"/>
                </a:lnTo>
                <a:lnTo>
                  <a:pt x="296348" y="196527"/>
                </a:lnTo>
                <a:lnTo>
                  <a:pt x="346125" y="125628"/>
                </a:lnTo>
                <a:lnTo>
                  <a:pt x="358368" y="86004"/>
                </a:lnTo>
                <a:lnTo>
                  <a:pt x="358368" y="0"/>
                </a:lnTo>
                <a:close/>
              </a:path>
            </a:pathLst>
          </a:custGeom>
          <a:solidFill>
            <a:srgbClr val="111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10700006" y="5028379"/>
            <a:ext cx="984250" cy="1124585"/>
            <a:chOff x="10700006" y="5028379"/>
            <a:chExt cx="984250" cy="1124585"/>
          </a:xfrm>
        </p:grpSpPr>
        <p:sp>
          <p:nvSpPr>
            <p:cNvPr id="40" name="object 40"/>
            <p:cNvSpPr/>
            <p:nvPr/>
          </p:nvSpPr>
          <p:spPr>
            <a:xfrm>
              <a:off x="10700006" y="5167457"/>
              <a:ext cx="984250" cy="985519"/>
            </a:xfrm>
            <a:custGeom>
              <a:avLst/>
              <a:gdLst/>
              <a:ahLst/>
              <a:cxnLst/>
              <a:rect l="l" t="t" r="r" b="b"/>
              <a:pathLst>
                <a:path w="984250" h="985520">
                  <a:moveTo>
                    <a:pt x="493499" y="0"/>
                  </a:moveTo>
                  <a:lnTo>
                    <a:pt x="447873" y="3433"/>
                  </a:lnTo>
                  <a:lnTo>
                    <a:pt x="404553" y="13854"/>
                  </a:lnTo>
                  <a:lnTo>
                    <a:pt x="364122" y="30686"/>
                  </a:lnTo>
                  <a:lnTo>
                    <a:pt x="327160" y="53353"/>
                  </a:lnTo>
                  <a:lnTo>
                    <a:pt x="294250" y="81280"/>
                  </a:lnTo>
                  <a:lnTo>
                    <a:pt x="265973" y="113889"/>
                  </a:lnTo>
                  <a:lnTo>
                    <a:pt x="242911" y="150606"/>
                  </a:lnTo>
                  <a:lnTo>
                    <a:pt x="225646" y="190854"/>
                  </a:lnTo>
                  <a:lnTo>
                    <a:pt x="214760" y="234058"/>
                  </a:lnTo>
                  <a:lnTo>
                    <a:pt x="210835" y="279641"/>
                  </a:lnTo>
                  <a:lnTo>
                    <a:pt x="215223" y="330688"/>
                  </a:lnTo>
                  <a:lnTo>
                    <a:pt x="228592" y="379509"/>
                  </a:lnTo>
                  <a:lnTo>
                    <a:pt x="250399" y="424976"/>
                  </a:lnTo>
                  <a:lnTo>
                    <a:pt x="280102" y="465964"/>
                  </a:lnTo>
                  <a:lnTo>
                    <a:pt x="317159" y="501345"/>
                  </a:lnTo>
                  <a:lnTo>
                    <a:pt x="317159" y="498741"/>
                  </a:lnTo>
                  <a:lnTo>
                    <a:pt x="316308" y="496290"/>
                  </a:lnTo>
                  <a:lnTo>
                    <a:pt x="316308" y="493674"/>
                  </a:lnTo>
                  <a:lnTo>
                    <a:pt x="323502" y="449258"/>
                  </a:lnTo>
                  <a:lnTo>
                    <a:pt x="343467" y="410682"/>
                  </a:lnTo>
                  <a:lnTo>
                    <a:pt x="373892" y="380256"/>
                  </a:lnTo>
                  <a:lnTo>
                    <a:pt x="412468" y="360291"/>
                  </a:lnTo>
                  <a:lnTo>
                    <a:pt x="456902" y="353095"/>
                  </a:lnTo>
                  <a:lnTo>
                    <a:pt x="766018" y="353095"/>
                  </a:lnTo>
                  <a:lnTo>
                    <a:pt x="773153" y="317817"/>
                  </a:lnTo>
                  <a:lnTo>
                    <a:pt x="773153" y="282663"/>
                  </a:lnTo>
                  <a:lnTo>
                    <a:pt x="769719" y="237040"/>
                  </a:lnTo>
                  <a:lnTo>
                    <a:pt x="759298" y="193722"/>
                  </a:lnTo>
                  <a:lnTo>
                    <a:pt x="742465" y="153290"/>
                  </a:lnTo>
                  <a:lnTo>
                    <a:pt x="719798" y="116327"/>
                  </a:lnTo>
                  <a:lnTo>
                    <a:pt x="691871" y="83415"/>
                  </a:lnTo>
                  <a:lnTo>
                    <a:pt x="659260" y="55136"/>
                  </a:lnTo>
                  <a:lnTo>
                    <a:pt x="622542" y="32073"/>
                  </a:lnTo>
                  <a:lnTo>
                    <a:pt x="582292" y="14808"/>
                  </a:lnTo>
                  <a:lnTo>
                    <a:pt x="539085" y="3922"/>
                  </a:lnTo>
                  <a:lnTo>
                    <a:pt x="493499" y="0"/>
                  </a:lnTo>
                  <a:close/>
                </a:path>
                <a:path w="984250" h="985520">
                  <a:moveTo>
                    <a:pt x="766018" y="353095"/>
                  </a:moveTo>
                  <a:lnTo>
                    <a:pt x="527984" y="353095"/>
                  </a:lnTo>
                  <a:lnTo>
                    <a:pt x="563824" y="357828"/>
                  </a:lnTo>
                  <a:lnTo>
                    <a:pt x="597435" y="371786"/>
                  </a:lnTo>
                  <a:lnTo>
                    <a:pt x="626332" y="393906"/>
                  </a:lnTo>
                  <a:lnTo>
                    <a:pt x="648870" y="423240"/>
                  </a:lnTo>
                  <a:lnTo>
                    <a:pt x="667730" y="423240"/>
                  </a:lnTo>
                  <a:lnTo>
                    <a:pt x="708753" y="414943"/>
                  </a:lnTo>
                  <a:lnTo>
                    <a:pt x="742258" y="392350"/>
                  </a:lnTo>
                  <a:lnTo>
                    <a:pt x="764854" y="358846"/>
                  </a:lnTo>
                  <a:lnTo>
                    <a:pt x="766018" y="353095"/>
                  </a:lnTo>
                  <a:close/>
                </a:path>
                <a:path w="984250" h="985520">
                  <a:moveTo>
                    <a:pt x="331929" y="634250"/>
                  </a:moveTo>
                  <a:lnTo>
                    <a:pt x="281142" y="634250"/>
                  </a:lnTo>
                  <a:lnTo>
                    <a:pt x="235557" y="637928"/>
                  </a:lnTo>
                  <a:lnTo>
                    <a:pt x="192311" y="648574"/>
                  </a:lnTo>
                  <a:lnTo>
                    <a:pt x="151983" y="665612"/>
                  </a:lnTo>
                  <a:lnTo>
                    <a:pt x="115152" y="688463"/>
                  </a:lnTo>
                  <a:lnTo>
                    <a:pt x="82395" y="716548"/>
                  </a:lnTo>
                  <a:lnTo>
                    <a:pt x="54291" y="749289"/>
                  </a:lnTo>
                  <a:lnTo>
                    <a:pt x="31419" y="786108"/>
                  </a:lnTo>
                  <a:lnTo>
                    <a:pt x="14357" y="826427"/>
                  </a:lnTo>
                  <a:lnTo>
                    <a:pt x="3683" y="869667"/>
                  </a:lnTo>
                  <a:lnTo>
                    <a:pt x="0" y="915365"/>
                  </a:lnTo>
                  <a:lnTo>
                    <a:pt x="5546" y="942687"/>
                  </a:lnTo>
                  <a:lnTo>
                    <a:pt x="20624" y="964990"/>
                  </a:lnTo>
                  <a:lnTo>
                    <a:pt x="42875" y="980016"/>
                  </a:lnTo>
                  <a:lnTo>
                    <a:pt x="43029" y="980016"/>
                  </a:lnTo>
                  <a:lnTo>
                    <a:pt x="70131" y="985507"/>
                  </a:lnTo>
                  <a:lnTo>
                    <a:pt x="913729" y="985507"/>
                  </a:lnTo>
                  <a:lnTo>
                    <a:pt x="941060" y="980016"/>
                  </a:lnTo>
                  <a:lnTo>
                    <a:pt x="963389" y="964990"/>
                  </a:lnTo>
                  <a:lnTo>
                    <a:pt x="978455" y="942687"/>
                  </a:lnTo>
                  <a:lnTo>
                    <a:pt x="983998" y="915365"/>
                  </a:lnTo>
                  <a:lnTo>
                    <a:pt x="980320" y="869667"/>
                  </a:lnTo>
                  <a:lnTo>
                    <a:pt x="969675" y="826427"/>
                  </a:lnTo>
                  <a:lnTo>
                    <a:pt x="952643" y="786108"/>
                  </a:lnTo>
                  <a:lnTo>
                    <a:pt x="929803" y="749289"/>
                  </a:lnTo>
                  <a:lnTo>
                    <a:pt x="901736" y="716548"/>
                  </a:lnTo>
                  <a:lnTo>
                    <a:pt x="869026" y="688463"/>
                  </a:lnTo>
                  <a:lnTo>
                    <a:pt x="837128" y="668634"/>
                  </a:lnTo>
                  <a:lnTo>
                    <a:pt x="468632" y="668634"/>
                  </a:lnTo>
                  <a:lnTo>
                    <a:pt x="422077" y="662903"/>
                  </a:lnTo>
                  <a:lnTo>
                    <a:pt x="376330" y="651442"/>
                  </a:lnTo>
                  <a:lnTo>
                    <a:pt x="331929" y="634250"/>
                  </a:lnTo>
                  <a:close/>
                </a:path>
                <a:path w="984250" h="985520">
                  <a:moveTo>
                    <a:pt x="702833" y="634098"/>
                  </a:moveTo>
                  <a:lnTo>
                    <a:pt x="702883" y="634250"/>
                  </a:lnTo>
                  <a:lnTo>
                    <a:pt x="652160" y="634250"/>
                  </a:lnTo>
                  <a:lnTo>
                    <a:pt x="607759" y="651442"/>
                  </a:lnTo>
                  <a:lnTo>
                    <a:pt x="562011" y="662903"/>
                  </a:lnTo>
                  <a:lnTo>
                    <a:pt x="515456" y="668634"/>
                  </a:lnTo>
                  <a:lnTo>
                    <a:pt x="837128" y="668634"/>
                  </a:lnTo>
                  <a:lnTo>
                    <a:pt x="832044" y="665478"/>
                  </a:lnTo>
                  <a:lnTo>
                    <a:pt x="791702" y="648431"/>
                  </a:lnTo>
                  <a:lnTo>
                    <a:pt x="748439" y="637777"/>
                  </a:lnTo>
                  <a:lnTo>
                    <a:pt x="702833" y="634098"/>
                  </a:lnTo>
                  <a:close/>
                </a:path>
              </a:pathLst>
            </a:custGeom>
            <a:solidFill>
              <a:srgbClr val="00D1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770255" y="5028379"/>
              <a:ext cx="843915" cy="702945"/>
            </a:xfrm>
            <a:custGeom>
              <a:avLst/>
              <a:gdLst/>
              <a:ahLst/>
              <a:cxnLst/>
              <a:rect l="l" t="t" r="r" b="b"/>
              <a:pathLst>
                <a:path w="843915" h="702945">
                  <a:moveTo>
                    <a:pt x="421741" y="0"/>
                  </a:moveTo>
                  <a:lnTo>
                    <a:pt x="372558" y="2837"/>
                  </a:lnTo>
                  <a:lnTo>
                    <a:pt x="325041" y="11138"/>
                  </a:lnTo>
                  <a:lnTo>
                    <a:pt x="279506" y="24587"/>
                  </a:lnTo>
                  <a:lnTo>
                    <a:pt x="236271" y="42866"/>
                  </a:lnTo>
                  <a:lnTo>
                    <a:pt x="195652" y="65660"/>
                  </a:lnTo>
                  <a:lnTo>
                    <a:pt x="157965" y="92652"/>
                  </a:lnTo>
                  <a:lnTo>
                    <a:pt x="123526" y="123526"/>
                  </a:lnTo>
                  <a:lnTo>
                    <a:pt x="92652" y="157965"/>
                  </a:lnTo>
                  <a:lnTo>
                    <a:pt x="65660" y="195652"/>
                  </a:lnTo>
                  <a:lnTo>
                    <a:pt x="42866" y="236271"/>
                  </a:lnTo>
                  <a:lnTo>
                    <a:pt x="24587" y="279506"/>
                  </a:lnTo>
                  <a:lnTo>
                    <a:pt x="11138" y="325041"/>
                  </a:lnTo>
                  <a:lnTo>
                    <a:pt x="2837" y="372558"/>
                  </a:lnTo>
                  <a:lnTo>
                    <a:pt x="0" y="421741"/>
                  </a:lnTo>
                  <a:lnTo>
                    <a:pt x="0" y="456907"/>
                  </a:lnTo>
                  <a:lnTo>
                    <a:pt x="2764" y="470592"/>
                  </a:lnTo>
                  <a:lnTo>
                    <a:pt x="10302" y="481764"/>
                  </a:lnTo>
                  <a:lnTo>
                    <a:pt x="21484" y="489294"/>
                  </a:lnTo>
                  <a:lnTo>
                    <a:pt x="35179" y="492048"/>
                  </a:lnTo>
                  <a:lnTo>
                    <a:pt x="48849" y="489286"/>
                  </a:lnTo>
                  <a:lnTo>
                    <a:pt x="60017" y="481755"/>
                  </a:lnTo>
                  <a:lnTo>
                    <a:pt x="67550" y="470585"/>
                  </a:lnTo>
                  <a:lnTo>
                    <a:pt x="70319" y="456907"/>
                  </a:lnTo>
                  <a:lnTo>
                    <a:pt x="70319" y="421741"/>
                  </a:lnTo>
                  <a:lnTo>
                    <a:pt x="73528" y="374053"/>
                  </a:lnTo>
                  <a:lnTo>
                    <a:pt x="82874" y="328314"/>
                  </a:lnTo>
                  <a:lnTo>
                    <a:pt x="97939" y="284944"/>
                  </a:lnTo>
                  <a:lnTo>
                    <a:pt x="118303" y="244361"/>
                  </a:lnTo>
                  <a:lnTo>
                    <a:pt x="143549" y="206984"/>
                  </a:lnTo>
                  <a:lnTo>
                    <a:pt x="173258" y="173232"/>
                  </a:lnTo>
                  <a:lnTo>
                    <a:pt x="207010" y="143524"/>
                  </a:lnTo>
                  <a:lnTo>
                    <a:pt x="244387" y="118278"/>
                  </a:lnTo>
                  <a:lnTo>
                    <a:pt x="284969" y="97913"/>
                  </a:lnTo>
                  <a:lnTo>
                    <a:pt x="328340" y="82848"/>
                  </a:lnTo>
                  <a:lnTo>
                    <a:pt x="374078" y="73502"/>
                  </a:lnTo>
                  <a:lnTo>
                    <a:pt x="421767" y="70294"/>
                  </a:lnTo>
                  <a:lnTo>
                    <a:pt x="469458" y="73502"/>
                  </a:lnTo>
                  <a:lnTo>
                    <a:pt x="515199" y="82848"/>
                  </a:lnTo>
                  <a:lnTo>
                    <a:pt x="558571" y="97913"/>
                  </a:lnTo>
                  <a:lnTo>
                    <a:pt x="599155" y="118278"/>
                  </a:lnTo>
                  <a:lnTo>
                    <a:pt x="636533" y="143524"/>
                  </a:lnTo>
                  <a:lnTo>
                    <a:pt x="670286" y="173232"/>
                  </a:lnTo>
                  <a:lnTo>
                    <a:pt x="699996" y="206984"/>
                  </a:lnTo>
                  <a:lnTo>
                    <a:pt x="725242" y="244361"/>
                  </a:lnTo>
                  <a:lnTo>
                    <a:pt x="745607" y="284944"/>
                  </a:lnTo>
                  <a:lnTo>
                    <a:pt x="760672" y="328314"/>
                  </a:lnTo>
                  <a:lnTo>
                    <a:pt x="770018" y="374053"/>
                  </a:lnTo>
                  <a:lnTo>
                    <a:pt x="773226" y="421741"/>
                  </a:lnTo>
                  <a:lnTo>
                    <a:pt x="773226" y="456907"/>
                  </a:lnTo>
                  <a:lnTo>
                    <a:pt x="766963" y="503613"/>
                  </a:lnTo>
                  <a:lnTo>
                    <a:pt x="749263" y="545585"/>
                  </a:lnTo>
                  <a:lnTo>
                    <a:pt x="721802" y="581148"/>
                  </a:lnTo>
                  <a:lnTo>
                    <a:pt x="686255" y="608628"/>
                  </a:lnTo>
                  <a:lnTo>
                    <a:pt x="644295" y="626350"/>
                  </a:lnTo>
                  <a:lnTo>
                    <a:pt x="597598" y="632637"/>
                  </a:lnTo>
                  <a:lnTo>
                    <a:pt x="527164" y="632637"/>
                  </a:lnTo>
                  <a:lnTo>
                    <a:pt x="521691" y="605307"/>
                  </a:lnTo>
                  <a:lnTo>
                    <a:pt x="506682" y="582968"/>
                  </a:lnTo>
                  <a:lnTo>
                    <a:pt x="456895" y="562330"/>
                  </a:lnTo>
                  <a:lnTo>
                    <a:pt x="386575" y="562330"/>
                  </a:lnTo>
                  <a:lnTo>
                    <a:pt x="336921" y="582847"/>
                  </a:lnTo>
                  <a:lnTo>
                    <a:pt x="316318" y="632586"/>
                  </a:lnTo>
                  <a:lnTo>
                    <a:pt x="321791" y="659922"/>
                  </a:lnTo>
                  <a:lnTo>
                    <a:pt x="336800" y="682263"/>
                  </a:lnTo>
                  <a:lnTo>
                    <a:pt x="359092" y="697345"/>
                  </a:lnTo>
                  <a:lnTo>
                    <a:pt x="386575" y="702906"/>
                  </a:lnTo>
                  <a:lnTo>
                    <a:pt x="597420" y="702906"/>
                  </a:lnTo>
                  <a:lnTo>
                    <a:pt x="646969" y="697844"/>
                  </a:lnTo>
                  <a:lnTo>
                    <a:pt x="693117" y="683473"/>
                  </a:lnTo>
                  <a:lnTo>
                    <a:pt x="734882" y="660779"/>
                  </a:lnTo>
                  <a:lnTo>
                    <a:pt x="771277" y="630747"/>
                  </a:lnTo>
                  <a:lnTo>
                    <a:pt x="801319" y="594359"/>
                  </a:lnTo>
                  <a:lnTo>
                    <a:pt x="824024" y="552600"/>
                  </a:lnTo>
                  <a:lnTo>
                    <a:pt x="838406" y="506455"/>
                  </a:lnTo>
                  <a:lnTo>
                    <a:pt x="843483" y="456907"/>
                  </a:lnTo>
                  <a:lnTo>
                    <a:pt x="843483" y="421741"/>
                  </a:lnTo>
                  <a:lnTo>
                    <a:pt x="840645" y="372558"/>
                  </a:lnTo>
                  <a:lnTo>
                    <a:pt x="832344" y="325041"/>
                  </a:lnTo>
                  <a:lnTo>
                    <a:pt x="818895" y="279506"/>
                  </a:lnTo>
                  <a:lnTo>
                    <a:pt x="800616" y="236271"/>
                  </a:lnTo>
                  <a:lnTo>
                    <a:pt x="777822" y="195652"/>
                  </a:lnTo>
                  <a:lnTo>
                    <a:pt x="750830" y="157965"/>
                  </a:lnTo>
                  <a:lnTo>
                    <a:pt x="719956" y="123526"/>
                  </a:lnTo>
                  <a:lnTo>
                    <a:pt x="685518" y="92652"/>
                  </a:lnTo>
                  <a:lnTo>
                    <a:pt x="647830" y="65660"/>
                  </a:lnTo>
                  <a:lnTo>
                    <a:pt x="607211" y="42866"/>
                  </a:lnTo>
                  <a:lnTo>
                    <a:pt x="563976" y="24587"/>
                  </a:lnTo>
                  <a:lnTo>
                    <a:pt x="518441" y="11138"/>
                  </a:lnTo>
                  <a:lnTo>
                    <a:pt x="470924" y="2837"/>
                  </a:lnTo>
                  <a:lnTo>
                    <a:pt x="421741" y="0"/>
                  </a:lnTo>
                  <a:close/>
                </a:path>
              </a:pathLst>
            </a:custGeom>
            <a:solidFill>
              <a:srgbClr val="111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283387" y="5103228"/>
            <a:ext cx="1962785" cy="1111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100" b="1" spc="-385">
                <a:ln w="50800">
                  <a:solidFill>
                    <a:schemeClr val="bg1"/>
                  </a:solidFill>
                </a:ln>
                <a:solidFill>
                  <a:srgbClr val="111F53"/>
                </a:solidFill>
                <a:latin typeface="Century Gothic"/>
                <a:cs typeface="Century Gothic"/>
              </a:rPr>
              <a:t>2.4M</a:t>
            </a:r>
            <a:endParaRPr sz="7100">
              <a:ln w="50800">
                <a:solidFill>
                  <a:schemeClr val="bg1"/>
                </a:solidFill>
              </a:ln>
              <a:latin typeface="Century Gothic"/>
              <a:cs typeface="Century Gothic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2569928" y="6069533"/>
            <a:ext cx="196215" cy="174625"/>
            <a:chOff x="2569928" y="6069533"/>
            <a:chExt cx="196215" cy="174625"/>
          </a:xfrm>
        </p:grpSpPr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69928" y="6069533"/>
              <a:ext cx="84810" cy="8242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71991" y="6152353"/>
              <a:ext cx="93687" cy="91300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3022371" y="6085791"/>
            <a:ext cx="330200" cy="447040"/>
            <a:chOff x="3022371" y="6085791"/>
            <a:chExt cx="330200" cy="447040"/>
          </a:xfrm>
        </p:grpSpPr>
        <p:sp>
          <p:nvSpPr>
            <p:cNvPr id="47" name="object 47"/>
            <p:cNvSpPr/>
            <p:nvPr/>
          </p:nvSpPr>
          <p:spPr>
            <a:xfrm>
              <a:off x="3022371" y="6175537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54876" y="6085791"/>
              <a:ext cx="84810" cy="82422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202287" y="6246536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4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4792" y="6156792"/>
              <a:ext cx="84810" cy="82422"/>
            </a:xfrm>
            <a:prstGeom prst="rect">
              <a:avLst/>
            </a:prstGeom>
          </p:spPr>
        </p:pic>
      </p:grpSp>
      <p:grpSp>
        <p:nvGrpSpPr>
          <p:cNvPr id="51" name="object 51"/>
          <p:cNvGrpSpPr/>
          <p:nvPr/>
        </p:nvGrpSpPr>
        <p:grpSpPr>
          <a:xfrm>
            <a:off x="2537423" y="6159277"/>
            <a:ext cx="256361" cy="373644"/>
            <a:chOff x="2537423" y="6159277"/>
            <a:chExt cx="256361" cy="373644"/>
          </a:xfrm>
        </p:grpSpPr>
        <p:sp>
          <p:nvSpPr>
            <p:cNvPr id="52" name="object 52"/>
            <p:cNvSpPr/>
            <p:nvPr/>
          </p:nvSpPr>
          <p:spPr>
            <a:xfrm>
              <a:off x="2537423" y="6159277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643924" y="6246536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4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643924" y="6246536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4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0543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14287" y="143992"/>
                  </a:lnTo>
                  <a:lnTo>
                    <a:pt x="2278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144360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4360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27025" y="143992"/>
                  </a:lnTo>
                  <a:lnTo>
                    <a:pt x="13553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130543"/>
                  </a:lnTo>
                  <a:lnTo>
                    <a:pt x="149809" y="44970"/>
                  </a:lnTo>
                  <a:lnTo>
                    <a:pt x="131710" y="7094"/>
                  </a:lnTo>
                  <a:lnTo>
                    <a:pt x="113195" y="0"/>
                  </a:lnTo>
                  <a:lnTo>
                    <a:pt x="113068" y="0"/>
                  </a:lnTo>
                  <a:lnTo>
                    <a:pt x="112928" y="0"/>
                  </a:lnTo>
                  <a:close/>
                </a:path>
              </a:pathLst>
            </a:custGeom>
            <a:ln w="887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6" name="object 5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15870" y="6699076"/>
            <a:ext cx="149809" cy="158923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4261401" y="4794746"/>
            <a:ext cx="149860" cy="375920"/>
            <a:chOff x="4261401" y="4794746"/>
            <a:chExt cx="149860" cy="375920"/>
          </a:xfrm>
        </p:grpSpPr>
        <p:sp>
          <p:nvSpPr>
            <p:cNvPr id="58" name="object 58"/>
            <p:cNvSpPr/>
            <p:nvPr/>
          </p:nvSpPr>
          <p:spPr>
            <a:xfrm>
              <a:off x="4261401" y="4884492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93906" y="4794746"/>
              <a:ext cx="84810" cy="82423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4298116" y="5649386"/>
            <a:ext cx="149860" cy="375920"/>
            <a:chOff x="4298116" y="5649386"/>
            <a:chExt cx="149860" cy="375920"/>
          </a:xfrm>
        </p:grpSpPr>
        <p:sp>
          <p:nvSpPr>
            <p:cNvPr id="61" name="object 61"/>
            <p:cNvSpPr/>
            <p:nvPr/>
          </p:nvSpPr>
          <p:spPr>
            <a:xfrm>
              <a:off x="4298116" y="5739132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0622" y="5649386"/>
              <a:ext cx="84810" cy="82423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4519330" y="5596135"/>
            <a:ext cx="149860" cy="375920"/>
            <a:chOff x="4519330" y="5596135"/>
            <a:chExt cx="149860" cy="375920"/>
          </a:xfrm>
        </p:grpSpPr>
        <p:sp>
          <p:nvSpPr>
            <p:cNvPr id="64" name="object 64"/>
            <p:cNvSpPr/>
            <p:nvPr/>
          </p:nvSpPr>
          <p:spPr>
            <a:xfrm>
              <a:off x="4519330" y="5685881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28" y="0"/>
                  </a:moveTo>
                  <a:lnTo>
                    <a:pt x="36893" y="0"/>
                  </a:lnTo>
                  <a:lnTo>
                    <a:pt x="30802" y="1268"/>
                  </a:lnTo>
                  <a:lnTo>
                    <a:pt x="18156" y="7092"/>
                  </a:lnTo>
                  <a:lnTo>
                    <a:pt x="5655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13" y="143992"/>
                  </a:lnTo>
                  <a:lnTo>
                    <a:pt x="26517" y="143992"/>
                  </a:lnTo>
                  <a:lnTo>
                    <a:pt x="29908" y="142646"/>
                  </a:lnTo>
                  <a:lnTo>
                    <a:pt x="32448" y="140436"/>
                  </a:lnTo>
                  <a:lnTo>
                    <a:pt x="32448" y="265671"/>
                  </a:lnTo>
                  <a:lnTo>
                    <a:pt x="34166" y="273588"/>
                  </a:lnTo>
                  <a:lnTo>
                    <a:pt x="38847" y="280060"/>
                  </a:lnTo>
                  <a:lnTo>
                    <a:pt x="45784" y="284427"/>
                  </a:lnTo>
                  <a:lnTo>
                    <a:pt x="54267" y="286029"/>
                  </a:lnTo>
                  <a:lnTo>
                    <a:pt x="63830" y="286029"/>
                  </a:lnTo>
                  <a:lnTo>
                    <a:pt x="71983" y="280250"/>
                  </a:lnTo>
                  <a:lnTo>
                    <a:pt x="74904" y="272224"/>
                  </a:lnTo>
                  <a:lnTo>
                    <a:pt x="77838" y="280250"/>
                  </a:lnTo>
                  <a:lnTo>
                    <a:pt x="85991" y="286029"/>
                  </a:lnTo>
                  <a:lnTo>
                    <a:pt x="95554" y="286029"/>
                  </a:lnTo>
                  <a:lnTo>
                    <a:pt x="104035" y="284427"/>
                  </a:lnTo>
                  <a:lnTo>
                    <a:pt x="110967" y="280060"/>
                  </a:lnTo>
                  <a:lnTo>
                    <a:pt x="115644" y="273588"/>
                  </a:lnTo>
                  <a:lnTo>
                    <a:pt x="117360" y="265671"/>
                  </a:lnTo>
                  <a:lnTo>
                    <a:pt x="117360" y="140449"/>
                  </a:lnTo>
                  <a:lnTo>
                    <a:pt x="119913" y="142646"/>
                  </a:lnTo>
                  <a:lnTo>
                    <a:pt x="123304" y="143992"/>
                  </a:lnTo>
                  <a:lnTo>
                    <a:pt x="143408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61" y="20613"/>
                  </a:lnTo>
                  <a:lnTo>
                    <a:pt x="131710" y="7094"/>
                  </a:lnTo>
                  <a:lnTo>
                    <a:pt x="119189" y="1274"/>
                  </a:lnTo>
                  <a:lnTo>
                    <a:pt x="112928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51837" y="5596135"/>
              <a:ext cx="84810" cy="82423"/>
            </a:xfrm>
            <a:prstGeom prst="rect">
              <a:avLst/>
            </a:prstGeom>
          </p:spPr>
        </p:pic>
      </p:grpSp>
      <p:grpSp>
        <p:nvGrpSpPr>
          <p:cNvPr id="67" name="object 67"/>
          <p:cNvGrpSpPr/>
          <p:nvPr/>
        </p:nvGrpSpPr>
        <p:grpSpPr>
          <a:xfrm>
            <a:off x="2998453" y="4915330"/>
            <a:ext cx="149860" cy="375920"/>
            <a:chOff x="2998453" y="4915330"/>
            <a:chExt cx="149860" cy="375920"/>
          </a:xfrm>
        </p:grpSpPr>
        <p:sp>
          <p:nvSpPr>
            <p:cNvPr id="68" name="object 68"/>
            <p:cNvSpPr/>
            <p:nvPr/>
          </p:nvSpPr>
          <p:spPr>
            <a:xfrm>
              <a:off x="2998453" y="5005076"/>
              <a:ext cx="149860" cy="286385"/>
            </a:xfrm>
            <a:custGeom>
              <a:avLst/>
              <a:gdLst/>
              <a:ahLst/>
              <a:cxnLst/>
              <a:rect l="l" t="t" r="r" b="b"/>
              <a:pathLst>
                <a:path w="149860" h="286385">
                  <a:moveTo>
                    <a:pt x="112915" y="0"/>
                  </a:moveTo>
                  <a:lnTo>
                    <a:pt x="36880" y="0"/>
                  </a:lnTo>
                  <a:lnTo>
                    <a:pt x="30619" y="1274"/>
                  </a:lnTo>
                  <a:lnTo>
                    <a:pt x="18099" y="7094"/>
                  </a:lnTo>
                  <a:lnTo>
                    <a:pt x="5647" y="20613"/>
                  </a:lnTo>
                  <a:lnTo>
                    <a:pt x="0" y="44970"/>
                  </a:lnTo>
                  <a:lnTo>
                    <a:pt x="0" y="137960"/>
                  </a:lnTo>
                  <a:lnTo>
                    <a:pt x="6400" y="143992"/>
                  </a:lnTo>
                  <a:lnTo>
                    <a:pt x="26504" y="143992"/>
                  </a:lnTo>
                  <a:lnTo>
                    <a:pt x="29895" y="142646"/>
                  </a:lnTo>
                  <a:lnTo>
                    <a:pt x="32448" y="140449"/>
                  </a:lnTo>
                  <a:lnTo>
                    <a:pt x="32448" y="265671"/>
                  </a:lnTo>
                  <a:lnTo>
                    <a:pt x="34164" y="273588"/>
                  </a:lnTo>
                  <a:lnTo>
                    <a:pt x="38841" y="280060"/>
                  </a:lnTo>
                  <a:lnTo>
                    <a:pt x="45773" y="284427"/>
                  </a:lnTo>
                  <a:lnTo>
                    <a:pt x="54254" y="286029"/>
                  </a:lnTo>
                  <a:lnTo>
                    <a:pt x="63817" y="286029"/>
                  </a:lnTo>
                  <a:lnTo>
                    <a:pt x="71970" y="280250"/>
                  </a:lnTo>
                  <a:lnTo>
                    <a:pt x="74904" y="272224"/>
                  </a:lnTo>
                  <a:lnTo>
                    <a:pt x="77825" y="280250"/>
                  </a:lnTo>
                  <a:lnTo>
                    <a:pt x="85978" y="286029"/>
                  </a:lnTo>
                  <a:lnTo>
                    <a:pt x="95542" y="286029"/>
                  </a:lnTo>
                  <a:lnTo>
                    <a:pt x="104025" y="284427"/>
                  </a:lnTo>
                  <a:lnTo>
                    <a:pt x="110961" y="280060"/>
                  </a:lnTo>
                  <a:lnTo>
                    <a:pt x="115642" y="273588"/>
                  </a:lnTo>
                  <a:lnTo>
                    <a:pt x="117360" y="265671"/>
                  </a:lnTo>
                  <a:lnTo>
                    <a:pt x="117360" y="140436"/>
                  </a:lnTo>
                  <a:lnTo>
                    <a:pt x="119900" y="142646"/>
                  </a:lnTo>
                  <a:lnTo>
                    <a:pt x="123291" y="143992"/>
                  </a:lnTo>
                  <a:lnTo>
                    <a:pt x="143395" y="143992"/>
                  </a:lnTo>
                  <a:lnTo>
                    <a:pt x="149809" y="137960"/>
                  </a:lnTo>
                  <a:lnTo>
                    <a:pt x="149809" y="44970"/>
                  </a:lnTo>
                  <a:lnTo>
                    <a:pt x="144153" y="20613"/>
                  </a:lnTo>
                  <a:lnTo>
                    <a:pt x="131652" y="7092"/>
                  </a:lnTo>
                  <a:lnTo>
                    <a:pt x="119007" y="1268"/>
                  </a:lnTo>
                  <a:lnTo>
                    <a:pt x="112915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30946" y="4915330"/>
              <a:ext cx="84810" cy="82423"/>
            </a:xfrm>
            <a:prstGeom prst="rect">
              <a:avLst/>
            </a:prstGeom>
          </p:spPr>
        </p:pic>
      </p:grpSp>
      <p:sp>
        <p:nvSpPr>
          <p:cNvPr id="71" name="object 42">
            <a:extLst>
              <a:ext uri="{FF2B5EF4-FFF2-40B4-BE49-F238E27FC236}">
                <a16:creationId xmlns:a16="http://schemas.microsoft.com/office/drawing/2014/main" id="{DF60DA8F-E0A3-74B9-FF31-6CD0B18492D9}"/>
              </a:ext>
            </a:extLst>
          </p:cNvPr>
          <p:cNvSpPr txBox="1"/>
          <p:nvPr/>
        </p:nvSpPr>
        <p:spPr>
          <a:xfrm>
            <a:off x="1285155" y="5105400"/>
            <a:ext cx="1962785" cy="1111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100" b="1" spc="-385">
                <a:ln w="31750">
                  <a:noFill/>
                </a:ln>
                <a:solidFill>
                  <a:srgbClr val="111F53"/>
                </a:solidFill>
                <a:latin typeface="Century Gothic"/>
                <a:cs typeface="Century Gothic"/>
              </a:rPr>
              <a:t>2.4M</a:t>
            </a:r>
            <a:endParaRPr sz="7100">
              <a:ln w="31750">
                <a:noFill/>
              </a:ln>
              <a:latin typeface="Century Gothic"/>
              <a:cs typeface="Century Gothic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17F819A-FB3D-2D22-C244-EC935C0E0C97}"/>
              </a:ext>
            </a:extLst>
          </p:cNvPr>
          <p:cNvGrpSpPr/>
          <p:nvPr/>
        </p:nvGrpSpPr>
        <p:grpSpPr>
          <a:xfrm>
            <a:off x="628073" y="249238"/>
            <a:ext cx="10058400" cy="1122362"/>
            <a:chOff x="628073" y="844982"/>
            <a:chExt cx="10058400" cy="1122362"/>
          </a:xfrm>
        </p:grpSpPr>
        <p:sp>
          <p:nvSpPr>
            <p:cNvPr id="73" name="Title 1">
              <a:extLst>
                <a:ext uri="{FF2B5EF4-FFF2-40B4-BE49-F238E27FC236}">
                  <a16:creationId xmlns:a16="http://schemas.microsoft.com/office/drawing/2014/main" id="{B9C8F8DE-D8E6-4E69-91C7-DCD5431BC674}"/>
                </a:ext>
              </a:extLst>
            </p:cNvPr>
            <p:cNvSpPr txBox="1">
              <a:spLocks/>
            </p:cNvSpPr>
            <p:nvPr/>
          </p:nvSpPr>
          <p:spPr>
            <a:xfrm>
              <a:off x="628073" y="1191491"/>
              <a:ext cx="10058400" cy="77585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>
                  <a:solidFill>
                    <a:srgbClr val="111F50"/>
                  </a:solidFill>
                  <a:latin typeface="Century Gothic"/>
                </a:rPr>
                <a:t>Empowering Wellbeing Through Proven Impact</a:t>
              </a:r>
              <a:endParaRPr lang="en-US" sz="2800" b="1">
                <a:solidFill>
                  <a:srgbClr val="111F50"/>
                </a:solidFill>
              </a:endParaRPr>
            </a:p>
          </p:txBody>
        </p:sp>
        <p:sp>
          <p:nvSpPr>
            <p:cNvPr id="74" name="Text Placeholder 3">
              <a:extLst>
                <a:ext uri="{FF2B5EF4-FFF2-40B4-BE49-F238E27FC236}">
                  <a16:creationId xmlns:a16="http://schemas.microsoft.com/office/drawing/2014/main" id="{B2449C72-0BA4-9F7A-F8AD-352D8A49401A}"/>
                </a:ext>
              </a:extLst>
            </p:cNvPr>
            <p:cNvSpPr txBox="1">
              <a:spLocks/>
            </p:cNvSpPr>
            <p:nvPr/>
          </p:nvSpPr>
          <p:spPr>
            <a:xfrm>
              <a:off x="628073" y="844982"/>
              <a:ext cx="10058398" cy="3465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b="1" spc="200">
                  <a:solidFill>
                    <a:srgbClr val="006FD3"/>
                  </a:solidFill>
                  <a:latin typeface="Century Gothic"/>
                  <a:cs typeface="Calibri Light"/>
                </a:rPr>
                <a:t>LIFESPEAK INC.</a:t>
              </a:r>
              <a:endParaRPr lang="en-US" sz="1200" b="1" spc="200">
                <a:solidFill>
                  <a:srgbClr val="006FD3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911" y="1471969"/>
            <a:ext cx="2251710" cy="927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279"/>
              </a:lnSpc>
              <a:spcBef>
                <a:spcPts val="114"/>
              </a:spcBef>
            </a:pPr>
            <a:r>
              <a:rPr sz="2750" b="1" spc="-10">
                <a:solidFill>
                  <a:srgbClr val="111F53"/>
                </a:solidFill>
                <a:latin typeface="Century Gothic"/>
                <a:cs typeface="Century Gothic"/>
              </a:rPr>
              <a:t>403,730</a:t>
            </a:r>
            <a:endParaRPr sz="2750">
              <a:latin typeface="Century Gothic"/>
              <a:cs typeface="Century Gothic"/>
            </a:endParaRPr>
          </a:p>
          <a:p>
            <a:pPr marL="12700">
              <a:lnSpc>
                <a:spcPts val="1780"/>
              </a:lnSpc>
            </a:pP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hours</a:t>
            </a:r>
            <a:r>
              <a:rPr sz="1500" spc="4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saved</a:t>
            </a:r>
            <a:r>
              <a:rPr sz="1500" spc="4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by</a:t>
            </a:r>
            <a:r>
              <a:rPr sz="1500" spc="4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 spc="-10">
                <a:solidFill>
                  <a:srgbClr val="111F53"/>
                </a:solidFill>
                <a:latin typeface="PT Serif"/>
                <a:cs typeface="PT Serif"/>
              </a:rPr>
              <a:t>Torchlight</a:t>
            </a:r>
            <a:endParaRPr sz="1500">
              <a:latin typeface="PT Serif"/>
              <a:cs typeface="PT Serif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members</a:t>
            </a:r>
            <a:r>
              <a:rPr sz="1500" spc="6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 spc="-10">
                <a:solidFill>
                  <a:srgbClr val="111F53"/>
                </a:solidFill>
                <a:latin typeface="PT Serif"/>
                <a:cs typeface="PT Serif"/>
              </a:rPr>
              <a:t>annually</a:t>
            </a:r>
            <a:endParaRPr sz="1500">
              <a:latin typeface="PT Serif"/>
              <a:cs typeface="PT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43830" y="1632658"/>
            <a:ext cx="788035" cy="788035"/>
            <a:chOff x="7243830" y="1632658"/>
            <a:chExt cx="788035" cy="788035"/>
          </a:xfrm>
        </p:grpSpPr>
        <p:sp>
          <p:nvSpPr>
            <p:cNvPr id="4" name="object 4"/>
            <p:cNvSpPr/>
            <p:nvPr/>
          </p:nvSpPr>
          <p:spPr>
            <a:xfrm>
              <a:off x="7243830" y="1632658"/>
              <a:ext cx="788035" cy="788035"/>
            </a:xfrm>
            <a:custGeom>
              <a:avLst/>
              <a:gdLst/>
              <a:ahLst/>
              <a:cxnLst/>
              <a:rect l="l" t="t" r="r" b="b"/>
              <a:pathLst>
                <a:path w="788034" h="788035">
                  <a:moveTo>
                    <a:pt x="393877" y="0"/>
                  </a:moveTo>
                  <a:lnTo>
                    <a:pt x="344536" y="3074"/>
                  </a:lnTo>
                  <a:lnTo>
                    <a:pt x="297006" y="12049"/>
                  </a:lnTo>
                  <a:lnTo>
                    <a:pt x="251657" y="26553"/>
                  </a:lnTo>
                  <a:lnTo>
                    <a:pt x="208863" y="46215"/>
                  </a:lnTo>
                  <a:lnTo>
                    <a:pt x="168994" y="70661"/>
                  </a:lnTo>
                  <a:lnTo>
                    <a:pt x="132423" y="99521"/>
                  </a:lnTo>
                  <a:lnTo>
                    <a:pt x="99521" y="132423"/>
                  </a:lnTo>
                  <a:lnTo>
                    <a:pt x="70661" y="168994"/>
                  </a:lnTo>
                  <a:lnTo>
                    <a:pt x="46215" y="208863"/>
                  </a:lnTo>
                  <a:lnTo>
                    <a:pt x="26553" y="251657"/>
                  </a:lnTo>
                  <a:lnTo>
                    <a:pt x="12049" y="297006"/>
                  </a:lnTo>
                  <a:lnTo>
                    <a:pt x="3074" y="344536"/>
                  </a:lnTo>
                  <a:lnTo>
                    <a:pt x="0" y="393877"/>
                  </a:lnTo>
                  <a:lnTo>
                    <a:pt x="3074" y="443218"/>
                  </a:lnTo>
                  <a:lnTo>
                    <a:pt x="12049" y="490749"/>
                  </a:lnTo>
                  <a:lnTo>
                    <a:pt x="26553" y="536097"/>
                  </a:lnTo>
                  <a:lnTo>
                    <a:pt x="46215" y="578892"/>
                  </a:lnTo>
                  <a:lnTo>
                    <a:pt x="70661" y="618761"/>
                  </a:lnTo>
                  <a:lnTo>
                    <a:pt x="99521" y="655332"/>
                  </a:lnTo>
                  <a:lnTo>
                    <a:pt x="132423" y="688233"/>
                  </a:lnTo>
                  <a:lnTo>
                    <a:pt x="168994" y="717093"/>
                  </a:lnTo>
                  <a:lnTo>
                    <a:pt x="208863" y="741540"/>
                  </a:lnTo>
                  <a:lnTo>
                    <a:pt x="251657" y="761201"/>
                  </a:lnTo>
                  <a:lnTo>
                    <a:pt x="297006" y="775705"/>
                  </a:lnTo>
                  <a:lnTo>
                    <a:pt x="344536" y="784681"/>
                  </a:lnTo>
                  <a:lnTo>
                    <a:pt x="393877" y="787755"/>
                  </a:lnTo>
                  <a:lnTo>
                    <a:pt x="443218" y="784681"/>
                  </a:lnTo>
                  <a:lnTo>
                    <a:pt x="490749" y="775705"/>
                  </a:lnTo>
                  <a:lnTo>
                    <a:pt x="536097" y="761201"/>
                  </a:lnTo>
                  <a:lnTo>
                    <a:pt x="578892" y="741540"/>
                  </a:lnTo>
                  <a:lnTo>
                    <a:pt x="618761" y="717093"/>
                  </a:lnTo>
                  <a:lnTo>
                    <a:pt x="655332" y="688233"/>
                  </a:lnTo>
                  <a:lnTo>
                    <a:pt x="688233" y="655332"/>
                  </a:lnTo>
                  <a:lnTo>
                    <a:pt x="717093" y="618761"/>
                  </a:lnTo>
                  <a:lnTo>
                    <a:pt x="741540" y="578892"/>
                  </a:lnTo>
                  <a:lnTo>
                    <a:pt x="761201" y="536097"/>
                  </a:lnTo>
                  <a:lnTo>
                    <a:pt x="775705" y="490749"/>
                  </a:lnTo>
                  <a:lnTo>
                    <a:pt x="784681" y="443218"/>
                  </a:lnTo>
                  <a:lnTo>
                    <a:pt x="787755" y="393877"/>
                  </a:lnTo>
                  <a:lnTo>
                    <a:pt x="784681" y="344536"/>
                  </a:lnTo>
                  <a:lnTo>
                    <a:pt x="775705" y="297006"/>
                  </a:lnTo>
                  <a:lnTo>
                    <a:pt x="761201" y="251657"/>
                  </a:lnTo>
                  <a:lnTo>
                    <a:pt x="741540" y="208863"/>
                  </a:lnTo>
                  <a:lnTo>
                    <a:pt x="717093" y="168994"/>
                  </a:lnTo>
                  <a:lnTo>
                    <a:pt x="688233" y="132423"/>
                  </a:lnTo>
                  <a:lnTo>
                    <a:pt x="655332" y="99521"/>
                  </a:lnTo>
                  <a:lnTo>
                    <a:pt x="618761" y="70661"/>
                  </a:lnTo>
                  <a:lnTo>
                    <a:pt x="578892" y="46215"/>
                  </a:lnTo>
                  <a:lnTo>
                    <a:pt x="536097" y="26553"/>
                  </a:lnTo>
                  <a:lnTo>
                    <a:pt x="490749" y="12049"/>
                  </a:lnTo>
                  <a:lnTo>
                    <a:pt x="443218" y="3074"/>
                  </a:lnTo>
                  <a:lnTo>
                    <a:pt x="393877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07943" y="1752539"/>
              <a:ext cx="210185" cy="446405"/>
            </a:xfrm>
            <a:custGeom>
              <a:avLst/>
              <a:gdLst/>
              <a:ahLst/>
              <a:cxnLst/>
              <a:rect l="l" t="t" r="r" b="b"/>
              <a:pathLst>
                <a:path w="210184" h="446405">
                  <a:moveTo>
                    <a:pt x="26263" y="0"/>
                  </a:moveTo>
                  <a:lnTo>
                    <a:pt x="16035" y="2062"/>
                  </a:lnTo>
                  <a:lnTo>
                    <a:pt x="7688" y="7686"/>
                  </a:lnTo>
                  <a:lnTo>
                    <a:pt x="2062" y="16030"/>
                  </a:lnTo>
                  <a:lnTo>
                    <a:pt x="0" y="26250"/>
                  </a:lnTo>
                  <a:lnTo>
                    <a:pt x="0" y="269544"/>
                  </a:lnTo>
                  <a:lnTo>
                    <a:pt x="2755" y="276237"/>
                  </a:lnTo>
                  <a:lnTo>
                    <a:pt x="170357" y="443826"/>
                  </a:lnTo>
                  <a:lnTo>
                    <a:pt x="177076" y="446392"/>
                  </a:lnTo>
                  <a:lnTo>
                    <a:pt x="190538" y="446392"/>
                  </a:lnTo>
                  <a:lnTo>
                    <a:pt x="197269" y="443826"/>
                  </a:lnTo>
                  <a:lnTo>
                    <a:pt x="202387" y="438708"/>
                  </a:lnTo>
                  <a:lnTo>
                    <a:pt x="208166" y="430018"/>
                  </a:lnTo>
                  <a:lnTo>
                    <a:pt x="210092" y="420147"/>
                  </a:lnTo>
                  <a:lnTo>
                    <a:pt x="208166" y="410276"/>
                  </a:lnTo>
                  <a:lnTo>
                    <a:pt x="202387" y="401586"/>
                  </a:lnTo>
                  <a:lnTo>
                    <a:pt x="52514" y="251713"/>
                  </a:lnTo>
                  <a:lnTo>
                    <a:pt x="52514" y="26250"/>
                  </a:lnTo>
                  <a:lnTo>
                    <a:pt x="50452" y="16030"/>
                  </a:lnTo>
                  <a:lnTo>
                    <a:pt x="44827" y="7686"/>
                  </a:lnTo>
                  <a:lnTo>
                    <a:pt x="36483" y="2062"/>
                  </a:lnTo>
                  <a:lnTo>
                    <a:pt x="26263" y="0"/>
                  </a:lnTo>
                  <a:close/>
                </a:path>
              </a:pathLst>
            </a:custGeom>
            <a:solidFill>
              <a:srgbClr val="121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359900" y="2562178"/>
            <a:ext cx="2336800" cy="927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279"/>
              </a:lnSpc>
              <a:spcBef>
                <a:spcPts val="114"/>
              </a:spcBef>
            </a:pPr>
            <a:r>
              <a:rPr sz="2750" b="1" spc="-45">
                <a:solidFill>
                  <a:srgbClr val="111F53"/>
                </a:solidFill>
                <a:latin typeface="Century Gothic"/>
                <a:cs typeface="Century Gothic"/>
              </a:rPr>
              <a:t>$1.01</a:t>
            </a:r>
            <a:r>
              <a:rPr sz="2750" b="1" spc="-120">
                <a:solidFill>
                  <a:srgbClr val="111F53"/>
                </a:solidFill>
                <a:latin typeface="Century Gothic"/>
                <a:cs typeface="Century Gothic"/>
              </a:rPr>
              <a:t> </a:t>
            </a:r>
            <a:r>
              <a:rPr sz="2750" b="1" spc="-50">
                <a:solidFill>
                  <a:srgbClr val="111F53"/>
                </a:solidFill>
                <a:latin typeface="Century Gothic"/>
                <a:cs typeface="Century Gothic"/>
              </a:rPr>
              <a:t>M</a:t>
            </a:r>
            <a:endParaRPr sz="2750">
              <a:latin typeface="Century Gothic"/>
              <a:cs typeface="Century Gothic"/>
            </a:endParaRPr>
          </a:p>
          <a:p>
            <a:pPr marL="12700">
              <a:lnSpc>
                <a:spcPts val="1780"/>
              </a:lnSpc>
            </a:pP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dollars</a:t>
            </a:r>
            <a:r>
              <a:rPr sz="1500" spc="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saved</a:t>
            </a:r>
            <a:r>
              <a:rPr sz="1500" spc="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by</a:t>
            </a:r>
            <a:r>
              <a:rPr sz="1500" spc="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 spc="-10">
                <a:solidFill>
                  <a:srgbClr val="111F53"/>
                </a:solidFill>
                <a:latin typeface="PT Serif"/>
                <a:cs typeface="PT Serif"/>
              </a:rPr>
              <a:t>Torchlight</a:t>
            </a:r>
            <a:endParaRPr sz="1500">
              <a:latin typeface="PT Serif"/>
              <a:cs typeface="PT Serif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>
                <a:solidFill>
                  <a:srgbClr val="111F53"/>
                </a:solidFill>
                <a:latin typeface="PT Serif"/>
                <a:cs typeface="PT Serif"/>
              </a:rPr>
              <a:t>members</a:t>
            </a:r>
            <a:r>
              <a:rPr sz="1500" spc="6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500" spc="-10">
                <a:solidFill>
                  <a:srgbClr val="111F53"/>
                </a:solidFill>
                <a:latin typeface="PT Serif"/>
                <a:cs typeface="PT Serif"/>
              </a:rPr>
              <a:t>annually</a:t>
            </a:r>
            <a:endParaRPr sz="1500">
              <a:latin typeface="PT Serif"/>
              <a:cs typeface="PT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256294" y="2665305"/>
            <a:ext cx="958215" cy="958215"/>
            <a:chOff x="8256294" y="2665305"/>
            <a:chExt cx="958215" cy="958215"/>
          </a:xfrm>
        </p:grpSpPr>
        <p:sp>
          <p:nvSpPr>
            <p:cNvPr id="8" name="object 8"/>
            <p:cNvSpPr/>
            <p:nvPr/>
          </p:nvSpPr>
          <p:spPr>
            <a:xfrm>
              <a:off x="8517141" y="2724608"/>
              <a:ext cx="158115" cy="379095"/>
            </a:xfrm>
            <a:custGeom>
              <a:avLst/>
              <a:gdLst/>
              <a:ahLst/>
              <a:cxnLst/>
              <a:rect l="l" t="t" r="r" b="b"/>
              <a:pathLst>
                <a:path w="158115" h="379094">
                  <a:moveTo>
                    <a:pt x="157568" y="50"/>
                  </a:moveTo>
                  <a:lnTo>
                    <a:pt x="119913" y="14452"/>
                  </a:lnTo>
                  <a:lnTo>
                    <a:pt x="86867" y="18630"/>
                  </a:lnTo>
                  <a:lnTo>
                    <a:pt x="70700" y="18630"/>
                  </a:lnTo>
                  <a:lnTo>
                    <a:pt x="30340" y="12725"/>
                  </a:lnTo>
                  <a:lnTo>
                    <a:pt x="0" y="0"/>
                  </a:lnTo>
                  <a:lnTo>
                    <a:pt x="0" y="379018"/>
                  </a:lnTo>
                  <a:lnTo>
                    <a:pt x="116166" y="379018"/>
                  </a:lnTo>
                  <a:lnTo>
                    <a:pt x="116204" y="158546"/>
                  </a:lnTo>
                  <a:lnTo>
                    <a:pt x="116204" y="156298"/>
                  </a:lnTo>
                  <a:lnTo>
                    <a:pt x="117170" y="151218"/>
                  </a:lnTo>
                  <a:lnTo>
                    <a:pt x="154431" y="119227"/>
                  </a:lnTo>
                  <a:lnTo>
                    <a:pt x="157695" y="118021"/>
                  </a:lnTo>
                  <a:lnTo>
                    <a:pt x="157568" y="50"/>
                  </a:lnTo>
                  <a:close/>
                </a:path>
              </a:pathLst>
            </a:custGeom>
            <a:solidFill>
              <a:srgbClr val="FFD1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92963" y="3124309"/>
              <a:ext cx="885190" cy="69215"/>
            </a:xfrm>
            <a:custGeom>
              <a:avLst/>
              <a:gdLst/>
              <a:ahLst/>
              <a:cxnLst/>
              <a:rect l="l" t="t" r="r" b="b"/>
              <a:pathLst>
                <a:path w="885190" h="69214">
                  <a:moveTo>
                    <a:pt x="884694" y="50"/>
                  </a:moveTo>
                  <a:lnTo>
                    <a:pt x="0" y="0"/>
                  </a:lnTo>
                  <a:lnTo>
                    <a:pt x="0" y="68897"/>
                  </a:lnTo>
                  <a:lnTo>
                    <a:pt x="53835" y="68897"/>
                  </a:lnTo>
                  <a:lnTo>
                    <a:pt x="58256" y="64125"/>
                  </a:lnTo>
                  <a:lnTo>
                    <a:pt x="63258" y="37757"/>
                  </a:lnTo>
                  <a:lnTo>
                    <a:pt x="63931" y="34531"/>
                  </a:lnTo>
                  <a:lnTo>
                    <a:pt x="67843" y="29578"/>
                  </a:lnTo>
                  <a:lnTo>
                    <a:pt x="70853" y="28130"/>
                  </a:lnTo>
                  <a:lnTo>
                    <a:pt x="815924" y="28130"/>
                  </a:lnTo>
                  <a:lnTo>
                    <a:pt x="818908" y="29578"/>
                  </a:lnTo>
                  <a:lnTo>
                    <a:pt x="822845" y="34493"/>
                  </a:lnTo>
                  <a:lnTo>
                    <a:pt x="823569" y="37757"/>
                  </a:lnTo>
                  <a:lnTo>
                    <a:pt x="822528" y="42062"/>
                  </a:lnTo>
                  <a:lnTo>
                    <a:pt x="822490" y="45034"/>
                  </a:lnTo>
                  <a:lnTo>
                    <a:pt x="823196" y="51994"/>
                  </a:lnTo>
                  <a:lnTo>
                    <a:pt x="825245" y="58432"/>
                  </a:lnTo>
                  <a:lnTo>
                    <a:pt x="828533" y="64147"/>
                  </a:lnTo>
                  <a:lnTo>
                    <a:pt x="832954" y="68935"/>
                  </a:lnTo>
                  <a:lnTo>
                    <a:pt x="884694" y="68935"/>
                  </a:lnTo>
                  <a:lnTo>
                    <a:pt x="884694" y="5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517128" y="2665310"/>
              <a:ext cx="436880" cy="144145"/>
            </a:xfrm>
            <a:custGeom>
              <a:avLst/>
              <a:gdLst/>
              <a:ahLst/>
              <a:cxnLst/>
              <a:rect l="l" t="t" r="r" b="b"/>
              <a:pathLst>
                <a:path w="436879" h="144144">
                  <a:moveTo>
                    <a:pt x="157581" y="28613"/>
                  </a:moveTo>
                  <a:lnTo>
                    <a:pt x="152336" y="19405"/>
                  </a:lnTo>
                  <a:lnTo>
                    <a:pt x="137299" y="10274"/>
                  </a:lnTo>
                  <a:lnTo>
                    <a:pt x="113449" y="3162"/>
                  </a:lnTo>
                  <a:lnTo>
                    <a:pt x="81813" y="0"/>
                  </a:lnTo>
                  <a:lnTo>
                    <a:pt x="75692" y="0"/>
                  </a:lnTo>
                  <a:lnTo>
                    <a:pt x="44094" y="3149"/>
                  </a:lnTo>
                  <a:lnTo>
                    <a:pt x="20281" y="10261"/>
                  </a:lnTo>
                  <a:lnTo>
                    <a:pt x="5232" y="19405"/>
                  </a:lnTo>
                  <a:lnTo>
                    <a:pt x="0" y="28613"/>
                  </a:lnTo>
                  <a:lnTo>
                    <a:pt x="0" y="31661"/>
                  </a:lnTo>
                  <a:lnTo>
                    <a:pt x="33388" y="51460"/>
                  </a:lnTo>
                  <a:lnTo>
                    <a:pt x="78790" y="57264"/>
                  </a:lnTo>
                  <a:lnTo>
                    <a:pt x="98005" y="56324"/>
                  </a:lnTo>
                  <a:lnTo>
                    <a:pt x="141084" y="45110"/>
                  </a:lnTo>
                  <a:lnTo>
                    <a:pt x="157581" y="33718"/>
                  </a:lnTo>
                  <a:lnTo>
                    <a:pt x="157581" y="28613"/>
                  </a:lnTo>
                  <a:close/>
                </a:path>
                <a:path w="436879" h="144144">
                  <a:moveTo>
                    <a:pt x="436346" y="114922"/>
                  </a:moveTo>
                  <a:lnTo>
                    <a:pt x="431114" y="105714"/>
                  </a:lnTo>
                  <a:lnTo>
                    <a:pt x="416077" y="96583"/>
                  </a:lnTo>
                  <a:lnTo>
                    <a:pt x="392226" y="89471"/>
                  </a:lnTo>
                  <a:lnTo>
                    <a:pt x="360578" y="86309"/>
                  </a:lnTo>
                  <a:lnTo>
                    <a:pt x="354457" y="86309"/>
                  </a:lnTo>
                  <a:lnTo>
                    <a:pt x="322872" y="89471"/>
                  </a:lnTo>
                  <a:lnTo>
                    <a:pt x="299046" y="96583"/>
                  </a:lnTo>
                  <a:lnTo>
                    <a:pt x="284010" y="105714"/>
                  </a:lnTo>
                  <a:lnTo>
                    <a:pt x="278765" y="114922"/>
                  </a:lnTo>
                  <a:lnTo>
                    <a:pt x="284314" y="124345"/>
                  </a:lnTo>
                  <a:lnTo>
                    <a:pt x="300126" y="133654"/>
                  </a:lnTo>
                  <a:lnTo>
                    <a:pt x="324942" y="140779"/>
                  </a:lnTo>
                  <a:lnTo>
                    <a:pt x="357784" y="143637"/>
                  </a:lnTo>
                  <a:lnTo>
                    <a:pt x="381685" y="142138"/>
                  </a:lnTo>
                  <a:lnTo>
                    <a:pt x="429260" y="125577"/>
                  </a:lnTo>
                  <a:lnTo>
                    <a:pt x="430771" y="124345"/>
                  </a:lnTo>
                  <a:lnTo>
                    <a:pt x="431761" y="123494"/>
                  </a:lnTo>
                  <a:lnTo>
                    <a:pt x="436346" y="116370"/>
                  </a:lnTo>
                  <a:lnTo>
                    <a:pt x="436346" y="114922"/>
                  </a:lnTo>
                  <a:close/>
                </a:path>
              </a:pathLst>
            </a:custGeom>
            <a:solidFill>
              <a:srgbClr val="F5BA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795983" y="2811049"/>
              <a:ext cx="158115" cy="292735"/>
            </a:xfrm>
            <a:custGeom>
              <a:avLst/>
              <a:gdLst/>
              <a:ahLst/>
              <a:cxnLst/>
              <a:rect l="l" t="t" r="r" b="b"/>
              <a:pathLst>
                <a:path w="158115" h="292735">
                  <a:moveTo>
                    <a:pt x="157505" y="0"/>
                  </a:moveTo>
                  <a:lnTo>
                    <a:pt x="147561" y="5473"/>
                  </a:lnTo>
                  <a:lnTo>
                    <a:pt x="123977" y="13487"/>
                  </a:lnTo>
                  <a:lnTo>
                    <a:pt x="102336" y="17183"/>
                  </a:lnTo>
                  <a:lnTo>
                    <a:pt x="76860" y="18516"/>
                  </a:lnTo>
                  <a:lnTo>
                    <a:pt x="44945" y="15773"/>
                  </a:lnTo>
                  <a:lnTo>
                    <a:pt x="24511" y="10985"/>
                  </a:lnTo>
                  <a:lnTo>
                    <a:pt x="13119" y="6794"/>
                  </a:lnTo>
                  <a:lnTo>
                    <a:pt x="6527" y="3708"/>
                  </a:lnTo>
                  <a:lnTo>
                    <a:pt x="0" y="0"/>
                  </a:lnTo>
                  <a:lnTo>
                    <a:pt x="0" y="33515"/>
                  </a:lnTo>
                  <a:lnTo>
                    <a:pt x="34048" y="61442"/>
                  </a:lnTo>
                  <a:lnTo>
                    <a:pt x="36182" y="72148"/>
                  </a:lnTo>
                  <a:lnTo>
                    <a:pt x="36182" y="292696"/>
                  </a:lnTo>
                  <a:lnTo>
                    <a:pt x="157505" y="292696"/>
                  </a:lnTo>
                  <a:lnTo>
                    <a:pt x="157505" y="0"/>
                  </a:lnTo>
                  <a:close/>
                </a:path>
              </a:pathLst>
            </a:custGeom>
            <a:solidFill>
              <a:srgbClr val="FFD1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53941" y="2854542"/>
              <a:ext cx="157627" cy="24920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256283" y="3173043"/>
              <a:ext cx="958215" cy="450850"/>
            </a:xfrm>
            <a:custGeom>
              <a:avLst/>
              <a:gdLst/>
              <a:ahLst/>
              <a:cxnLst/>
              <a:rect l="l" t="t" r="r" b="b"/>
              <a:pathLst>
                <a:path w="958215" h="450850">
                  <a:moveTo>
                    <a:pt x="844143" y="20205"/>
                  </a:moveTo>
                  <a:lnTo>
                    <a:pt x="841082" y="14046"/>
                  </a:lnTo>
                  <a:lnTo>
                    <a:pt x="839114" y="7213"/>
                  </a:lnTo>
                  <a:lnTo>
                    <a:pt x="838669" y="0"/>
                  </a:lnTo>
                  <a:lnTo>
                    <a:pt x="121450" y="0"/>
                  </a:lnTo>
                  <a:lnTo>
                    <a:pt x="120967" y="7213"/>
                  </a:lnTo>
                  <a:lnTo>
                    <a:pt x="119037" y="14008"/>
                  </a:lnTo>
                  <a:lnTo>
                    <a:pt x="115938" y="20205"/>
                  </a:lnTo>
                  <a:lnTo>
                    <a:pt x="844143" y="20205"/>
                  </a:lnTo>
                  <a:close/>
                </a:path>
                <a:path w="958215" h="450850">
                  <a:moveTo>
                    <a:pt x="909091" y="135864"/>
                  </a:moveTo>
                  <a:lnTo>
                    <a:pt x="876122" y="112623"/>
                  </a:lnTo>
                  <a:lnTo>
                    <a:pt x="868654" y="89750"/>
                  </a:lnTo>
                  <a:lnTo>
                    <a:pt x="594588" y="89750"/>
                  </a:lnTo>
                  <a:lnTo>
                    <a:pt x="594588" y="245541"/>
                  </a:lnTo>
                  <a:lnTo>
                    <a:pt x="585495" y="290487"/>
                  </a:lnTo>
                  <a:lnTo>
                    <a:pt x="560705" y="327228"/>
                  </a:lnTo>
                  <a:lnTo>
                    <a:pt x="523963" y="352018"/>
                  </a:lnTo>
                  <a:lnTo>
                    <a:pt x="479018" y="361111"/>
                  </a:lnTo>
                  <a:lnTo>
                    <a:pt x="434073" y="352018"/>
                  </a:lnTo>
                  <a:lnTo>
                    <a:pt x="397332" y="327228"/>
                  </a:lnTo>
                  <a:lnTo>
                    <a:pt x="372541" y="290487"/>
                  </a:lnTo>
                  <a:lnTo>
                    <a:pt x="363448" y="245541"/>
                  </a:lnTo>
                  <a:lnTo>
                    <a:pt x="372541" y="200583"/>
                  </a:lnTo>
                  <a:lnTo>
                    <a:pt x="397319" y="163855"/>
                  </a:lnTo>
                  <a:lnTo>
                    <a:pt x="434060" y="139065"/>
                  </a:lnTo>
                  <a:lnTo>
                    <a:pt x="479018" y="129971"/>
                  </a:lnTo>
                  <a:lnTo>
                    <a:pt x="523963" y="139065"/>
                  </a:lnTo>
                  <a:lnTo>
                    <a:pt x="560705" y="163855"/>
                  </a:lnTo>
                  <a:lnTo>
                    <a:pt x="585495" y="200583"/>
                  </a:lnTo>
                  <a:lnTo>
                    <a:pt x="594588" y="245541"/>
                  </a:lnTo>
                  <a:lnTo>
                    <a:pt x="594588" y="89750"/>
                  </a:lnTo>
                  <a:lnTo>
                    <a:pt x="91668" y="89750"/>
                  </a:lnTo>
                  <a:lnTo>
                    <a:pt x="90424" y="97764"/>
                  </a:lnTo>
                  <a:lnTo>
                    <a:pt x="87947" y="105448"/>
                  </a:lnTo>
                  <a:lnTo>
                    <a:pt x="57594" y="134073"/>
                  </a:lnTo>
                  <a:lnTo>
                    <a:pt x="48945" y="136258"/>
                  </a:lnTo>
                  <a:lnTo>
                    <a:pt x="48945" y="361721"/>
                  </a:lnTo>
                  <a:lnTo>
                    <a:pt x="62915" y="366852"/>
                  </a:lnTo>
                  <a:lnTo>
                    <a:pt x="74612" y="375640"/>
                  </a:lnTo>
                  <a:lnTo>
                    <a:pt x="83362" y="387362"/>
                  </a:lnTo>
                  <a:lnTo>
                    <a:pt x="88493" y="401358"/>
                  </a:lnTo>
                  <a:lnTo>
                    <a:pt x="869530" y="401358"/>
                  </a:lnTo>
                  <a:lnTo>
                    <a:pt x="874623" y="387362"/>
                  </a:lnTo>
                  <a:lnTo>
                    <a:pt x="883386" y="375640"/>
                  </a:lnTo>
                  <a:lnTo>
                    <a:pt x="895108" y="366852"/>
                  </a:lnTo>
                  <a:lnTo>
                    <a:pt x="909091" y="361721"/>
                  </a:lnTo>
                  <a:lnTo>
                    <a:pt x="909091" y="361111"/>
                  </a:lnTo>
                  <a:lnTo>
                    <a:pt x="909091" y="135864"/>
                  </a:lnTo>
                  <a:close/>
                </a:path>
                <a:path w="958215" h="450850">
                  <a:moveTo>
                    <a:pt x="958024" y="40805"/>
                  </a:moveTo>
                  <a:lnTo>
                    <a:pt x="929728" y="40805"/>
                  </a:lnTo>
                  <a:lnTo>
                    <a:pt x="929728" y="120853"/>
                  </a:lnTo>
                  <a:lnTo>
                    <a:pt x="929690" y="376682"/>
                  </a:lnTo>
                  <a:lnTo>
                    <a:pt x="925106" y="381266"/>
                  </a:lnTo>
                  <a:lnTo>
                    <a:pt x="919391" y="381266"/>
                  </a:lnTo>
                  <a:lnTo>
                    <a:pt x="907618" y="383667"/>
                  </a:lnTo>
                  <a:lnTo>
                    <a:pt x="897978" y="390182"/>
                  </a:lnTo>
                  <a:lnTo>
                    <a:pt x="891476" y="399846"/>
                  </a:lnTo>
                  <a:lnTo>
                    <a:pt x="889088" y="411657"/>
                  </a:lnTo>
                  <a:lnTo>
                    <a:pt x="889088" y="417360"/>
                  </a:lnTo>
                  <a:lnTo>
                    <a:pt x="884504" y="421957"/>
                  </a:lnTo>
                  <a:lnTo>
                    <a:pt x="73520" y="421957"/>
                  </a:lnTo>
                  <a:lnTo>
                    <a:pt x="68935" y="417360"/>
                  </a:lnTo>
                  <a:lnTo>
                    <a:pt x="68935" y="411657"/>
                  </a:lnTo>
                  <a:lnTo>
                    <a:pt x="66560" y="399846"/>
                  </a:lnTo>
                  <a:lnTo>
                    <a:pt x="60058" y="390182"/>
                  </a:lnTo>
                  <a:lnTo>
                    <a:pt x="50419" y="383667"/>
                  </a:lnTo>
                  <a:lnTo>
                    <a:pt x="38633" y="381266"/>
                  </a:lnTo>
                  <a:lnTo>
                    <a:pt x="32918" y="381266"/>
                  </a:lnTo>
                  <a:lnTo>
                    <a:pt x="28333" y="376682"/>
                  </a:lnTo>
                  <a:lnTo>
                    <a:pt x="28333" y="123545"/>
                  </a:lnTo>
                  <a:lnTo>
                    <a:pt x="29565" y="120853"/>
                  </a:lnTo>
                  <a:lnTo>
                    <a:pt x="34124" y="116789"/>
                  </a:lnTo>
                  <a:lnTo>
                    <a:pt x="37109" y="115900"/>
                  </a:lnTo>
                  <a:lnTo>
                    <a:pt x="40043" y="116344"/>
                  </a:lnTo>
                  <a:lnTo>
                    <a:pt x="44411" y="115900"/>
                  </a:lnTo>
                  <a:lnTo>
                    <a:pt x="71183" y="93319"/>
                  </a:lnTo>
                  <a:lnTo>
                    <a:pt x="71145" y="84150"/>
                  </a:lnTo>
                  <a:lnTo>
                    <a:pt x="71031" y="82943"/>
                  </a:lnTo>
                  <a:lnTo>
                    <a:pt x="70789" y="81495"/>
                  </a:lnTo>
                  <a:lnTo>
                    <a:pt x="70256" y="78841"/>
                  </a:lnTo>
                  <a:lnTo>
                    <a:pt x="70180" y="78473"/>
                  </a:lnTo>
                  <a:lnTo>
                    <a:pt x="70929" y="75577"/>
                  </a:lnTo>
                  <a:lnTo>
                    <a:pt x="70980" y="75336"/>
                  </a:lnTo>
                  <a:lnTo>
                    <a:pt x="74891" y="70586"/>
                  </a:lnTo>
                  <a:lnTo>
                    <a:pt x="77787" y="69176"/>
                  </a:lnTo>
                  <a:lnTo>
                    <a:pt x="882700" y="69176"/>
                  </a:lnTo>
                  <a:lnTo>
                    <a:pt x="885596" y="70586"/>
                  </a:lnTo>
                  <a:lnTo>
                    <a:pt x="889495" y="75577"/>
                  </a:lnTo>
                  <a:lnTo>
                    <a:pt x="890143" y="78473"/>
                  </a:lnTo>
                  <a:lnTo>
                    <a:pt x="890219" y="78841"/>
                  </a:lnTo>
                  <a:lnTo>
                    <a:pt x="889254" y="82740"/>
                  </a:lnTo>
                  <a:lnTo>
                    <a:pt x="889241" y="82943"/>
                  </a:lnTo>
                  <a:lnTo>
                    <a:pt x="912253" y="115392"/>
                  </a:lnTo>
                  <a:lnTo>
                    <a:pt x="920178" y="116344"/>
                  </a:lnTo>
                  <a:lnTo>
                    <a:pt x="925233" y="116344"/>
                  </a:lnTo>
                  <a:lnTo>
                    <a:pt x="929728" y="120853"/>
                  </a:lnTo>
                  <a:lnTo>
                    <a:pt x="929728" y="40805"/>
                  </a:lnTo>
                  <a:lnTo>
                    <a:pt x="0" y="40805"/>
                  </a:lnTo>
                  <a:lnTo>
                    <a:pt x="0" y="450278"/>
                  </a:lnTo>
                  <a:lnTo>
                    <a:pt x="958024" y="450278"/>
                  </a:lnTo>
                  <a:lnTo>
                    <a:pt x="958024" y="421957"/>
                  </a:lnTo>
                  <a:lnTo>
                    <a:pt x="958024" y="69176"/>
                  </a:lnTo>
                  <a:lnTo>
                    <a:pt x="958024" y="40805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0439" y="3323573"/>
              <a:ext cx="189738" cy="189928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538750" y="2228103"/>
            <a:ext cx="1167765" cy="591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00" b="1" spc="-100">
                <a:solidFill>
                  <a:srgbClr val="111F53"/>
                </a:solidFill>
                <a:latin typeface="Century Gothic"/>
                <a:cs typeface="Century Gothic"/>
              </a:rPr>
              <a:t>351%</a:t>
            </a:r>
            <a:endParaRPr sz="37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38750" y="2805726"/>
            <a:ext cx="2574290" cy="49910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ROI</a:t>
            </a:r>
            <a:r>
              <a:rPr sz="1400" spc="-5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>
                <a:solidFill>
                  <a:srgbClr val="111F53"/>
                </a:solidFill>
                <a:latin typeface="PT Serif"/>
                <a:cs typeface="PT Serif"/>
              </a:rPr>
              <a:t>from</a:t>
            </a:r>
            <a:r>
              <a:rPr sz="1400" spc="-5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Torchlight’s</a:t>
            </a:r>
            <a:endParaRPr sz="1400">
              <a:latin typeface="PT Serif"/>
              <a:cs typeface="PT Serif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Parenting</a:t>
            </a:r>
            <a:r>
              <a:rPr sz="1400">
                <a:solidFill>
                  <a:srgbClr val="111F53"/>
                </a:solidFill>
                <a:latin typeface="PT Serif"/>
                <a:cs typeface="PT Serif"/>
              </a:rPr>
              <a:t> &amp;</a:t>
            </a:r>
            <a:r>
              <a:rPr sz="1400" spc="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>
                <a:solidFill>
                  <a:srgbClr val="111F53"/>
                </a:solidFill>
                <a:latin typeface="PT Serif"/>
                <a:cs typeface="PT Serif"/>
              </a:rPr>
              <a:t>Caregiving</a:t>
            </a:r>
            <a:r>
              <a:rPr sz="1400" spc="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benefits</a:t>
            </a:r>
            <a:endParaRPr sz="1400">
              <a:latin typeface="PT Serif"/>
              <a:cs typeface="PT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8005" y="3333675"/>
            <a:ext cx="369570" cy="495300"/>
          </a:xfrm>
          <a:custGeom>
            <a:avLst/>
            <a:gdLst/>
            <a:ahLst/>
            <a:cxnLst/>
            <a:rect l="l" t="t" r="r" b="b"/>
            <a:pathLst>
              <a:path w="369569" h="495300">
                <a:moveTo>
                  <a:pt x="333521" y="0"/>
                </a:moveTo>
                <a:lnTo>
                  <a:pt x="325297" y="722"/>
                </a:lnTo>
                <a:lnTo>
                  <a:pt x="277641" y="10207"/>
                </a:lnTo>
                <a:lnTo>
                  <a:pt x="229456" y="18836"/>
                </a:lnTo>
                <a:lnTo>
                  <a:pt x="180822" y="26608"/>
                </a:lnTo>
                <a:lnTo>
                  <a:pt x="131820" y="33523"/>
                </a:lnTo>
                <a:lnTo>
                  <a:pt x="82530" y="39580"/>
                </a:lnTo>
                <a:lnTo>
                  <a:pt x="33032" y="44778"/>
                </a:lnTo>
                <a:lnTo>
                  <a:pt x="20129" y="48441"/>
                </a:lnTo>
                <a:lnTo>
                  <a:pt x="9634" y="56438"/>
                </a:lnTo>
                <a:lnTo>
                  <a:pt x="2580" y="67601"/>
                </a:lnTo>
                <a:lnTo>
                  <a:pt x="0" y="80757"/>
                </a:lnTo>
                <a:lnTo>
                  <a:pt x="0" y="458176"/>
                </a:lnTo>
                <a:lnTo>
                  <a:pt x="2845" y="472587"/>
                </a:lnTo>
                <a:lnTo>
                  <a:pt x="10647" y="484244"/>
                </a:lnTo>
                <a:lnTo>
                  <a:pt x="22304" y="492046"/>
                </a:lnTo>
                <a:lnTo>
                  <a:pt x="36715" y="494892"/>
                </a:lnTo>
                <a:lnTo>
                  <a:pt x="332638" y="494892"/>
                </a:lnTo>
                <a:lnTo>
                  <a:pt x="347049" y="492046"/>
                </a:lnTo>
                <a:lnTo>
                  <a:pt x="358706" y="484244"/>
                </a:lnTo>
                <a:lnTo>
                  <a:pt x="366508" y="472587"/>
                </a:lnTo>
                <a:lnTo>
                  <a:pt x="369354" y="458176"/>
                </a:lnTo>
                <a:lnTo>
                  <a:pt x="369354" y="36676"/>
                </a:lnTo>
                <a:lnTo>
                  <a:pt x="349145" y="4106"/>
                </a:lnTo>
                <a:lnTo>
                  <a:pt x="341539" y="1159"/>
                </a:lnTo>
                <a:lnTo>
                  <a:pt x="333521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26440" y="3179377"/>
            <a:ext cx="369570" cy="649605"/>
          </a:xfrm>
          <a:custGeom>
            <a:avLst/>
            <a:gdLst/>
            <a:ahLst/>
            <a:cxnLst/>
            <a:rect l="l" t="t" r="r" b="b"/>
            <a:pathLst>
              <a:path w="369569" h="649604">
                <a:moveTo>
                  <a:pt x="336499" y="0"/>
                </a:moveTo>
                <a:lnTo>
                  <a:pt x="327596" y="82"/>
                </a:lnTo>
                <a:lnTo>
                  <a:pt x="318681" y="2286"/>
                </a:lnTo>
                <a:lnTo>
                  <a:pt x="269805" y="21304"/>
                </a:lnTo>
                <a:lnTo>
                  <a:pt x="220909" y="39406"/>
                </a:lnTo>
                <a:lnTo>
                  <a:pt x="172096" y="56530"/>
                </a:lnTo>
                <a:lnTo>
                  <a:pt x="123467" y="72615"/>
                </a:lnTo>
                <a:lnTo>
                  <a:pt x="75127" y="87600"/>
                </a:lnTo>
                <a:lnTo>
                  <a:pt x="27178" y="101422"/>
                </a:lnTo>
                <a:lnTo>
                  <a:pt x="16116" y="106510"/>
                </a:lnTo>
                <a:lnTo>
                  <a:pt x="7531" y="114633"/>
                </a:lnTo>
                <a:lnTo>
                  <a:pt x="1974" y="124960"/>
                </a:lnTo>
                <a:lnTo>
                  <a:pt x="0" y="136664"/>
                </a:lnTo>
                <a:lnTo>
                  <a:pt x="0" y="612482"/>
                </a:lnTo>
                <a:lnTo>
                  <a:pt x="2845" y="626894"/>
                </a:lnTo>
                <a:lnTo>
                  <a:pt x="10647" y="638551"/>
                </a:lnTo>
                <a:lnTo>
                  <a:pt x="22304" y="646353"/>
                </a:lnTo>
                <a:lnTo>
                  <a:pt x="36715" y="649198"/>
                </a:lnTo>
                <a:lnTo>
                  <a:pt x="332651" y="649198"/>
                </a:lnTo>
                <a:lnTo>
                  <a:pt x="347054" y="646353"/>
                </a:lnTo>
                <a:lnTo>
                  <a:pt x="358708" y="638551"/>
                </a:lnTo>
                <a:lnTo>
                  <a:pt x="366508" y="626894"/>
                </a:lnTo>
                <a:lnTo>
                  <a:pt x="369354" y="612482"/>
                </a:lnTo>
                <a:lnTo>
                  <a:pt x="369354" y="36068"/>
                </a:lnTo>
                <a:lnTo>
                  <a:pt x="345125" y="1984"/>
                </a:lnTo>
                <a:lnTo>
                  <a:pt x="336499" y="0"/>
                </a:lnTo>
                <a:close/>
              </a:path>
            </a:pathLst>
          </a:custGeom>
          <a:solidFill>
            <a:srgbClr val="00D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508289" y="2176127"/>
            <a:ext cx="1924050" cy="1652905"/>
            <a:chOff x="508289" y="2176127"/>
            <a:chExt cx="1924050" cy="1652905"/>
          </a:xfrm>
        </p:grpSpPr>
        <p:sp>
          <p:nvSpPr>
            <p:cNvPr id="20" name="object 20"/>
            <p:cNvSpPr/>
            <p:nvPr/>
          </p:nvSpPr>
          <p:spPr>
            <a:xfrm>
              <a:off x="1544078" y="2507627"/>
              <a:ext cx="888365" cy="1321435"/>
            </a:xfrm>
            <a:custGeom>
              <a:avLst/>
              <a:gdLst/>
              <a:ahLst/>
              <a:cxnLst/>
              <a:rect l="l" t="t" r="r" b="b"/>
              <a:pathLst>
                <a:path w="888364" h="1321435">
                  <a:moveTo>
                    <a:pt x="369354" y="439788"/>
                  </a:moveTo>
                  <a:lnTo>
                    <a:pt x="341007" y="404202"/>
                  </a:lnTo>
                  <a:lnTo>
                    <a:pt x="331266" y="403263"/>
                  </a:lnTo>
                  <a:lnTo>
                    <a:pt x="321665" y="404799"/>
                  </a:lnTo>
                  <a:lnTo>
                    <a:pt x="312813" y="408965"/>
                  </a:lnTo>
                  <a:lnTo>
                    <a:pt x="272008" y="434771"/>
                  </a:lnTo>
                  <a:lnTo>
                    <a:pt x="230797" y="459930"/>
                  </a:lnTo>
                  <a:lnTo>
                    <a:pt x="189242" y="484428"/>
                  </a:lnTo>
                  <a:lnTo>
                    <a:pt x="147383" y="508266"/>
                  </a:lnTo>
                  <a:lnTo>
                    <a:pt x="105283" y="531418"/>
                  </a:lnTo>
                  <a:lnTo>
                    <a:pt x="62992" y="553885"/>
                  </a:lnTo>
                  <a:lnTo>
                    <a:pt x="20561" y="575640"/>
                  </a:lnTo>
                  <a:lnTo>
                    <a:pt x="12077" y="581202"/>
                  </a:lnTo>
                  <a:lnTo>
                    <a:pt x="5600" y="588772"/>
                  </a:lnTo>
                  <a:lnTo>
                    <a:pt x="1460" y="597839"/>
                  </a:lnTo>
                  <a:lnTo>
                    <a:pt x="0" y="607949"/>
                  </a:lnTo>
                  <a:lnTo>
                    <a:pt x="0" y="1284236"/>
                  </a:lnTo>
                  <a:lnTo>
                    <a:pt x="2844" y="1298651"/>
                  </a:lnTo>
                  <a:lnTo>
                    <a:pt x="10642" y="1310297"/>
                  </a:lnTo>
                  <a:lnTo>
                    <a:pt x="22301" y="1318107"/>
                  </a:lnTo>
                  <a:lnTo>
                    <a:pt x="36715" y="1320952"/>
                  </a:lnTo>
                  <a:lnTo>
                    <a:pt x="332638" y="1320952"/>
                  </a:lnTo>
                  <a:lnTo>
                    <a:pt x="347052" y="1318107"/>
                  </a:lnTo>
                  <a:lnTo>
                    <a:pt x="358711" y="1310297"/>
                  </a:lnTo>
                  <a:lnTo>
                    <a:pt x="366509" y="1298651"/>
                  </a:lnTo>
                  <a:lnTo>
                    <a:pt x="369354" y="1284236"/>
                  </a:lnTo>
                  <a:lnTo>
                    <a:pt x="369354" y="439788"/>
                  </a:lnTo>
                  <a:close/>
                </a:path>
                <a:path w="888364" h="1321435">
                  <a:moveTo>
                    <a:pt x="887780" y="35928"/>
                  </a:moveTo>
                  <a:lnTo>
                    <a:pt x="865746" y="2882"/>
                  </a:lnTo>
                  <a:lnTo>
                    <a:pt x="855421" y="0"/>
                  </a:lnTo>
                  <a:lnTo>
                    <a:pt x="844816" y="127"/>
                  </a:lnTo>
                  <a:lnTo>
                    <a:pt x="834771" y="3302"/>
                  </a:lnTo>
                  <a:lnTo>
                    <a:pt x="826096" y="9486"/>
                  </a:lnTo>
                  <a:lnTo>
                    <a:pt x="790625" y="42049"/>
                  </a:lnTo>
                  <a:lnTo>
                    <a:pt x="754710" y="74142"/>
                  </a:lnTo>
                  <a:lnTo>
                    <a:pt x="718426" y="105752"/>
                  </a:lnTo>
                  <a:lnTo>
                    <a:pt x="681812" y="136804"/>
                  </a:lnTo>
                  <a:lnTo>
                    <a:pt x="644918" y="167271"/>
                  </a:lnTo>
                  <a:lnTo>
                    <a:pt x="607809" y="197116"/>
                  </a:lnTo>
                  <a:lnTo>
                    <a:pt x="570522" y="226288"/>
                  </a:lnTo>
                  <a:lnTo>
                    <a:pt x="533107" y="254749"/>
                  </a:lnTo>
                  <a:lnTo>
                    <a:pt x="526783" y="260896"/>
                  </a:lnTo>
                  <a:lnTo>
                    <a:pt x="522185" y="268071"/>
                  </a:lnTo>
                  <a:lnTo>
                    <a:pt x="519366" y="275932"/>
                  </a:lnTo>
                  <a:lnTo>
                    <a:pt x="518414" y="284124"/>
                  </a:lnTo>
                  <a:lnTo>
                    <a:pt x="518414" y="1284224"/>
                  </a:lnTo>
                  <a:lnTo>
                    <a:pt x="521258" y="1298638"/>
                  </a:lnTo>
                  <a:lnTo>
                    <a:pt x="529069" y="1310297"/>
                  </a:lnTo>
                  <a:lnTo>
                    <a:pt x="540727" y="1318094"/>
                  </a:lnTo>
                  <a:lnTo>
                    <a:pt x="555129" y="1320939"/>
                  </a:lnTo>
                  <a:lnTo>
                    <a:pt x="851065" y="1320939"/>
                  </a:lnTo>
                  <a:lnTo>
                    <a:pt x="865479" y="1318094"/>
                  </a:lnTo>
                  <a:lnTo>
                    <a:pt x="877138" y="1310297"/>
                  </a:lnTo>
                  <a:lnTo>
                    <a:pt x="884936" y="1298638"/>
                  </a:lnTo>
                  <a:lnTo>
                    <a:pt x="887780" y="1284224"/>
                  </a:lnTo>
                  <a:lnTo>
                    <a:pt x="887780" y="35928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08289" y="2176127"/>
              <a:ext cx="1923414" cy="944880"/>
            </a:xfrm>
            <a:custGeom>
              <a:avLst/>
              <a:gdLst/>
              <a:ahLst/>
              <a:cxnLst/>
              <a:rect l="l" t="t" r="r" b="b"/>
              <a:pathLst>
                <a:path w="1923414" h="944880">
                  <a:moveTo>
                    <a:pt x="1886940" y="0"/>
                  </a:moveTo>
                  <a:lnTo>
                    <a:pt x="1738985" y="0"/>
                  </a:lnTo>
                  <a:lnTo>
                    <a:pt x="1724692" y="2882"/>
                  </a:lnTo>
                  <a:lnTo>
                    <a:pt x="1713022" y="10747"/>
                  </a:lnTo>
                  <a:lnTo>
                    <a:pt x="1705154" y="22417"/>
                  </a:lnTo>
                  <a:lnTo>
                    <a:pt x="1702269" y="36715"/>
                  </a:lnTo>
                  <a:lnTo>
                    <a:pt x="1705154" y="51008"/>
                  </a:lnTo>
                  <a:lnTo>
                    <a:pt x="1713022" y="62679"/>
                  </a:lnTo>
                  <a:lnTo>
                    <a:pt x="1724692" y="70546"/>
                  </a:lnTo>
                  <a:lnTo>
                    <a:pt x="1738985" y="73431"/>
                  </a:lnTo>
                  <a:lnTo>
                    <a:pt x="1791208" y="73431"/>
                  </a:lnTo>
                  <a:lnTo>
                    <a:pt x="1750713" y="108847"/>
                  </a:lnTo>
                  <a:lnTo>
                    <a:pt x="1709959" y="143485"/>
                  </a:lnTo>
                  <a:lnTo>
                    <a:pt x="1668947" y="177346"/>
                  </a:lnTo>
                  <a:lnTo>
                    <a:pt x="1627679" y="210428"/>
                  </a:lnTo>
                  <a:lnTo>
                    <a:pt x="1586155" y="242730"/>
                  </a:lnTo>
                  <a:lnTo>
                    <a:pt x="1544379" y="274252"/>
                  </a:lnTo>
                  <a:lnTo>
                    <a:pt x="1502350" y="304992"/>
                  </a:lnTo>
                  <a:lnTo>
                    <a:pt x="1460070" y="334950"/>
                  </a:lnTo>
                  <a:lnTo>
                    <a:pt x="1417541" y="364125"/>
                  </a:lnTo>
                  <a:lnTo>
                    <a:pt x="1374765" y="392516"/>
                  </a:lnTo>
                  <a:lnTo>
                    <a:pt x="1331742" y="420122"/>
                  </a:lnTo>
                  <a:lnTo>
                    <a:pt x="1288474" y="446943"/>
                  </a:lnTo>
                  <a:lnTo>
                    <a:pt x="1244963" y="472978"/>
                  </a:lnTo>
                  <a:lnTo>
                    <a:pt x="1201209" y="498225"/>
                  </a:lnTo>
                  <a:lnTo>
                    <a:pt x="1157215" y="522684"/>
                  </a:lnTo>
                  <a:lnTo>
                    <a:pt x="1112982" y="546355"/>
                  </a:lnTo>
                  <a:lnTo>
                    <a:pt x="1068512" y="569236"/>
                  </a:lnTo>
                  <a:lnTo>
                    <a:pt x="1023805" y="591326"/>
                  </a:lnTo>
                  <a:lnTo>
                    <a:pt x="978863" y="612625"/>
                  </a:lnTo>
                  <a:lnTo>
                    <a:pt x="933688" y="633132"/>
                  </a:lnTo>
                  <a:lnTo>
                    <a:pt x="888281" y="652845"/>
                  </a:lnTo>
                  <a:lnTo>
                    <a:pt x="842644" y="671765"/>
                  </a:lnTo>
                  <a:lnTo>
                    <a:pt x="796777" y="689891"/>
                  </a:lnTo>
                  <a:lnTo>
                    <a:pt x="750683" y="707221"/>
                  </a:lnTo>
                  <a:lnTo>
                    <a:pt x="704363" y="723754"/>
                  </a:lnTo>
                  <a:lnTo>
                    <a:pt x="657818" y="739490"/>
                  </a:lnTo>
                  <a:lnTo>
                    <a:pt x="611050" y="754429"/>
                  </a:lnTo>
                  <a:lnTo>
                    <a:pt x="564060" y="768568"/>
                  </a:lnTo>
                  <a:lnTo>
                    <a:pt x="516850" y="781908"/>
                  </a:lnTo>
                  <a:lnTo>
                    <a:pt x="469420" y="794448"/>
                  </a:lnTo>
                  <a:lnTo>
                    <a:pt x="421774" y="806186"/>
                  </a:lnTo>
                  <a:lnTo>
                    <a:pt x="373911" y="817122"/>
                  </a:lnTo>
                  <a:lnTo>
                    <a:pt x="325833" y="827255"/>
                  </a:lnTo>
                  <a:lnTo>
                    <a:pt x="277543" y="836584"/>
                  </a:lnTo>
                  <a:lnTo>
                    <a:pt x="229041" y="845108"/>
                  </a:lnTo>
                  <a:lnTo>
                    <a:pt x="180328" y="852827"/>
                  </a:lnTo>
                  <a:lnTo>
                    <a:pt x="131407" y="859740"/>
                  </a:lnTo>
                  <a:lnTo>
                    <a:pt x="82278" y="865846"/>
                  </a:lnTo>
                  <a:lnTo>
                    <a:pt x="32943" y="871143"/>
                  </a:lnTo>
                  <a:lnTo>
                    <a:pt x="18993" y="875436"/>
                  </a:lnTo>
                  <a:lnTo>
                    <a:pt x="8142" y="884426"/>
                  </a:lnTo>
                  <a:lnTo>
                    <a:pt x="1455" y="896823"/>
                  </a:lnTo>
                  <a:lnTo>
                    <a:pt x="0" y="911339"/>
                  </a:lnTo>
                  <a:lnTo>
                    <a:pt x="3888" y="924494"/>
                  </a:lnTo>
                  <a:lnTo>
                    <a:pt x="11966" y="934997"/>
                  </a:lnTo>
                  <a:lnTo>
                    <a:pt x="23192" y="941955"/>
                  </a:lnTo>
                  <a:lnTo>
                    <a:pt x="36525" y="944473"/>
                  </a:lnTo>
                  <a:lnTo>
                    <a:pt x="36347" y="944397"/>
                  </a:lnTo>
                  <a:lnTo>
                    <a:pt x="40017" y="944219"/>
                  </a:lnTo>
                  <a:lnTo>
                    <a:pt x="88863" y="938987"/>
                  </a:lnTo>
                  <a:lnTo>
                    <a:pt x="137510" y="932985"/>
                  </a:lnTo>
                  <a:lnTo>
                    <a:pt x="185958" y="926212"/>
                  </a:lnTo>
                  <a:lnTo>
                    <a:pt x="234205" y="918671"/>
                  </a:lnTo>
                  <a:lnTo>
                    <a:pt x="282249" y="910360"/>
                  </a:lnTo>
                  <a:lnTo>
                    <a:pt x="330090" y="901283"/>
                  </a:lnTo>
                  <a:lnTo>
                    <a:pt x="377726" y="891438"/>
                  </a:lnTo>
                  <a:lnTo>
                    <a:pt x="425155" y="880827"/>
                  </a:lnTo>
                  <a:lnTo>
                    <a:pt x="472376" y="869450"/>
                  </a:lnTo>
                  <a:lnTo>
                    <a:pt x="519388" y="857309"/>
                  </a:lnTo>
                  <a:lnTo>
                    <a:pt x="566189" y="844403"/>
                  </a:lnTo>
                  <a:lnTo>
                    <a:pt x="612779" y="830735"/>
                  </a:lnTo>
                  <a:lnTo>
                    <a:pt x="659155" y="816303"/>
                  </a:lnTo>
                  <a:lnTo>
                    <a:pt x="705316" y="801110"/>
                  </a:lnTo>
                  <a:lnTo>
                    <a:pt x="751262" y="785156"/>
                  </a:lnTo>
                  <a:lnTo>
                    <a:pt x="796989" y="768441"/>
                  </a:lnTo>
                  <a:lnTo>
                    <a:pt x="842498" y="750967"/>
                  </a:lnTo>
                  <a:lnTo>
                    <a:pt x="887787" y="732733"/>
                  </a:lnTo>
                  <a:lnTo>
                    <a:pt x="932854" y="713742"/>
                  </a:lnTo>
                  <a:lnTo>
                    <a:pt x="977698" y="693993"/>
                  </a:lnTo>
                  <a:lnTo>
                    <a:pt x="1022317" y="673487"/>
                  </a:lnTo>
                  <a:lnTo>
                    <a:pt x="1066711" y="652225"/>
                  </a:lnTo>
                  <a:lnTo>
                    <a:pt x="1110878" y="630208"/>
                  </a:lnTo>
                  <a:lnTo>
                    <a:pt x="1154816" y="607436"/>
                  </a:lnTo>
                  <a:lnTo>
                    <a:pt x="1198524" y="583911"/>
                  </a:lnTo>
                  <a:lnTo>
                    <a:pt x="1242001" y="559633"/>
                  </a:lnTo>
                  <a:lnTo>
                    <a:pt x="1285246" y="534602"/>
                  </a:lnTo>
                  <a:lnTo>
                    <a:pt x="1328256" y="508819"/>
                  </a:lnTo>
                  <a:lnTo>
                    <a:pt x="1371031" y="482286"/>
                  </a:lnTo>
                  <a:lnTo>
                    <a:pt x="1413569" y="455003"/>
                  </a:lnTo>
                  <a:lnTo>
                    <a:pt x="1455869" y="426970"/>
                  </a:lnTo>
                  <a:lnTo>
                    <a:pt x="1497930" y="398188"/>
                  </a:lnTo>
                  <a:lnTo>
                    <a:pt x="1539749" y="368659"/>
                  </a:lnTo>
                  <a:lnTo>
                    <a:pt x="1581326" y="338382"/>
                  </a:lnTo>
                  <a:lnTo>
                    <a:pt x="1622660" y="307359"/>
                  </a:lnTo>
                  <a:lnTo>
                    <a:pt x="1663748" y="275590"/>
                  </a:lnTo>
                  <a:lnTo>
                    <a:pt x="1704591" y="243076"/>
                  </a:lnTo>
                  <a:lnTo>
                    <a:pt x="1745185" y="209818"/>
                  </a:lnTo>
                  <a:lnTo>
                    <a:pt x="1785530" y="175816"/>
                  </a:lnTo>
                  <a:lnTo>
                    <a:pt x="1825625" y="141071"/>
                  </a:lnTo>
                  <a:lnTo>
                    <a:pt x="1819020" y="170357"/>
                  </a:lnTo>
                  <a:lnTo>
                    <a:pt x="1833404" y="208283"/>
                  </a:lnTo>
                  <a:lnTo>
                    <a:pt x="1852155" y="215137"/>
                  </a:lnTo>
                  <a:lnTo>
                    <a:pt x="1854822" y="215137"/>
                  </a:lnTo>
                  <a:lnTo>
                    <a:pt x="1890610" y="186499"/>
                  </a:lnTo>
                  <a:lnTo>
                    <a:pt x="1922830" y="43865"/>
                  </a:lnTo>
                  <a:lnTo>
                    <a:pt x="1922462" y="42862"/>
                  </a:lnTo>
                  <a:lnTo>
                    <a:pt x="1923110" y="38734"/>
                  </a:lnTo>
                  <a:lnTo>
                    <a:pt x="1923021" y="35521"/>
                  </a:lnTo>
                  <a:lnTo>
                    <a:pt x="1922284" y="28536"/>
                  </a:lnTo>
                  <a:lnTo>
                    <a:pt x="1920811" y="23494"/>
                  </a:lnTo>
                  <a:lnTo>
                    <a:pt x="1916683" y="16332"/>
                  </a:lnTo>
                  <a:lnTo>
                    <a:pt x="1916493" y="14871"/>
                  </a:lnTo>
                  <a:lnTo>
                    <a:pt x="1915210" y="13398"/>
                  </a:lnTo>
                  <a:lnTo>
                    <a:pt x="1914842" y="13309"/>
                  </a:lnTo>
                  <a:lnTo>
                    <a:pt x="1914207" y="12484"/>
                  </a:lnTo>
                  <a:lnTo>
                    <a:pt x="1914118" y="12026"/>
                  </a:lnTo>
                  <a:lnTo>
                    <a:pt x="1911273" y="8991"/>
                  </a:lnTo>
                  <a:lnTo>
                    <a:pt x="1904199" y="5041"/>
                  </a:lnTo>
                  <a:lnTo>
                    <a:pt x="1903463" y="4038"/>
                  </a:lnTo>
                  <a:lnTo>
                    <a:pt x="1897684" y="1371"/>
                  </a:lnTo>
                  <a:lnTo>
                    <a:pt x="1892630" y="266"/>
                  </a:lnTo>
                  <a:lnTo>
                    <a:pt x="1887308" y="177"/>
                  </a:lnTo>
                  <a:lnTo>
                    <a:pt x="1886940" y="0"/>
                  </a:lnTo>
                  <a:close/>
                </a:path>
              </a:pathLst>
            </a:custGeom>
            <a:solidFill>
              <a:srgbClr val="121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0357" y="1447800"/>
            <a:ext cx="1885195" cy="506834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0502900" y="6000443"/>
            <a:ext cx="11944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45">
                <a:solidFill>
                  <a:srgbClr val="111F53"/>
                </a:solidFill>
                <a:latin typeface="PT Serif"/>
                <a:cs typeface="PT Serif"/>
              </a:rPr>
              <a:t>improved</a:t>
            </a:r>
            <a:r>
              <a:rPr sz="1400" spc="-20">
                <a:solidFill>
                  <a:srgbClr val="111F53"/>
                </a:solidFill>
                <a:latin typeface="PT Serif"/>
                <a:cs typeface="PT Serif"/>
              </a:rPr>
              <a:t> their </a:t>
            </a:r>
            <a:r>
              <a:rPr sz="1400" spc="-40">
                <a:solidFill>
                  <a:srgbClr val="111F53"/>
                </a:solidFill>
                <a:latin typeface="PT Serif"/>
                <a:cs typeface="PT Serif"/>
              </a:rPr>
              <a:t>life</a:t>
            </a:r>
            <a:r>
              <a:rPr sz="1400" spc="-8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35">
                <a:solidFill>
                  <a:srgbClr val="111F53"/>
                </a:solidFill>
                <a:latin typeface="PT Serif"/>
                <a:cs typeface="PT Serif"/>
              </a:rPr>
              <a:t>functioning</a:t>
            </a:r>
            <a:endParaRPr sz="1400">
              <a:latin typeface="PT Serif"/>
              <a:cs typeface="PT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950617" y="5845077"/>
            <a:ext cx="1003935" cy="626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900" b="1" spc="-25">
                <a:solidFill>
                  <a:srgbClr val="111F53"/>
                </a:solidFill>
                <a:latin typeface="Century Gothic"/>
                <a:cs typeface="Century Gothic"/>
              </a:rPr>
              <a:t>78%</a:t>
            </a:r>
            <a:endParaRPr sz="3900">
              <a:latin typeface="Century Gothic"/>
              <a:cs typeface="Century Gothic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462564" y="5488647"/>
            <a:ext cx="1838325" cy="1016635"/>
            <a:chOff x="8462564" y="5488647"/>
            <a:chExt cx="1838325" cy="1016635"/>
          </a:xfrm>
        </p:grpSpPr>
        <p:sp>
          <p:nvSpPr>
            <p:cNvPr id="26" name="object 26"/>
            <p:cNvSpPr/>
            <p:nvPr/>
          </p:nvSpPr>
          <p:spPr>
            <a:xfrm>
              <a:off x="10011611" y="5935762"/>
              <a:ext cx="288925" cy="569595"/>
            </a:xfrm>
            <a:custGeom>
              <a:avLst/>
              <a:gdLst/>
              <a:ahLst/>
              <a:cxnLst/>
              <a:rect l="l" t="t" r="r" b="b"/>
              <a:pathLst>
                <a:path w="288925" h="569595">
                  <a:moveTo>
                    <a:pt x="91287" y="0"/>
                  </a:moveTo>
                  <a:lnTo>
                    <a:pt x="0" y="78524"/>
                  </a:lnTo>
                  <a:lnTo>
                    <a:pt x="27878" y="115800"/>
                  </a:lnTo>
                  <a:lnTo>
                    <a:pt x="53572" y="154840"/>
                  </a:lnTo>
                  <a:lnTo>
                    <a:pt x="76981" y="195543"/>
                  </a:lnTo>
                  <a:lnTo>
                    <a:pt x="98007" y="237809"/>
                  </a:lnTo>
                  <a:lnTo>
                    <a:pt x="116551" y="281539"/>
                  </a:lnTo>
                  <a:lnTo>
                    <a:pt x="132513" y="326632"/>
                  </a:lnTo>
                  <a:lnTo>
                    <a:pt x="145796" y="372989"/>
                  </a:lnTo>
                  <a:lnTo>
                    <a:pt x="156298" y="420509"/>
                  </a:lnTo>
                  <a:lnTo>
                    <a:pt x="163923" y="469092"/>
                  </a:lnTo>
                  <a:lnTo>
                    <a:pt x="168570" y="518639"/>
                  </a:lnTo>
                  <a:lnTo>
                    <a:pt x="170141" y="569048"/>
                  </a:lnTo>
                  <a:lnTo>
                    <a:pt x="288709" y="569048"/>
                  </a:lnTo>
                  <a:lnTo>
                    <a:pt x="287179" y="515458"/>
                  </a:lnTo>
                  <a:lnTo>
                    <a:pt x="282648" y="462679"/>
                  </a:lnTo>
                  <a:lnTo>
                    <a:pt x="275203" y="410804"/>
                  </a:lnTo>
                  <a:lnTo>
                    <a:pt x="264929" y="359928"/>
                  </a:lnTo>
                  <a:lnTo>
                    <a:pt x="251913" y="310142"/>
                  </a:lnTo>
                  <a:lnTo>
                    <a:pt x="236242" y="261540"/>
                  </a:lnTo>
                  <a:lnTo>
                    <a:pt x="218001" y="214215"/>
                  </a:lnTo>
                  <a:lnTo>
                    <a:pt x="197278" y="168260"/>
                  </a:lnTo>
                  <a:lnTo>
                    <a:pt x="174159" y="123768"/>
                  </a:lnTo>
                  <a:lnTo>
                    <a:pt x="148729" y="80832"/>
                  </a:lnTo>
                  <a:lnTo>
                    <a:pt x="121077" y="39544"/>
                  </a:lnTo>
                  <a:lnTo>
                    <a:pt x="91287" y="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462564" y="5488647"/>
              <a:ext cx="1731645" cy="1016635"/>
            </a:xfrm>
            <a:custGeom>
              <a:avLst/>
              <a:gdLst/>
              <a:ahLst/>
              <a:cxnLst/>
              <a:rect l="l" t="t" r="r" b="b"/>
              <a:pathLst>
                <a:path w="1731645" h="1016634">
                  <a:moveTo>
                    <a:pt x="978154" y="0"/>
                  </a:moveTo>
                  <a:lnTo>
                    <a:pt x="930849" y="1174"/>
                  </a:lnTo>
                  <a:lnTo>
                    <a:pt x="884115" y="4662"/>
                  </a:lnTo>
                  <a:lnTo>
                    <a:pt x="838006" y="10409"/>
                  </a:lnTo>
                  <a:lnTo>
                    <a:pt x="792571" y="18362"/>
                  </a:lnTo>
                  <a:lnTo>
                    <a:pt x="747863" y="28468"/>
                  </a:lnTo>
                  <a:lnTo>
                    <a:pt x="703934" y="40671"/>
                  </a:lnTo>
                  <a:lnTo>
                    <a:pt x="660835" y="54920"/>
                  </a:lnTo>
                  <a:lnTo>
                    <a:pt x="618618" y="71159"/>
                  </a:lnTo>
                  <a:lnTo>
                    <a:pt x="577335" y="89335"/>
                  </a:lnTo>
                  <a:lnTo>
                    <a:pt x="537037" y="109395"/>
                  </a:lnTo>
                  <a:lnTo>
                    <a:pt x="497776" y="131285"/>
                  </a:lnTo>
                  <a:lnTo>
                    <a:pt x="459604" y="154950"/>
                  </a:lnTo>
                  <a:lnTo>
                    <a:pt x="422573" y="180338"/>
                  </a:lnTo>
                  <a:lnTo>
                    <a:pt x="386735" y="207394"/>
                  </a:lnTo>
                  <a:lnTo>
                    <a:pt x="352140" y="236065"/>
                  </a:lnTo>
                  <a:lnTo>
                    <a:pt x="318841" y="266297"/>
                  </a:lnTo>
                  <a:lnTo>
                    <a:pt x="286889" y="298037"/>
                  </a:lnTo>
                  <a:lnTo>
                    <a:pt x="256337" y="331230"/>
                  </a:lnTo>
                  <a:lnTo>
                    <a:pt x="227236" y="365823"/>
                  </a:lnTo>
                  <a:lnTo>
                    <a:pt x="199637" y="401762"/>
                  </a:lnTo>
                  <a:lnTo>
                    <a:pt x="173593" y="438993"/>
                  </a:lnTo>
                  <a:lnTo>
                    <a:pt x="149155" y="477463"/>
                  </a:lnTo>
                  <a:lnTo>
                    <a:pt x="126374" y="517119"/>
                  </a:lnTo>
                  <a:lnTo>
                    <a:pt x="105304" y="557905"/>
                  </a:lnTo>
                  <a:lnTo>
                    <a:pt x="85994" y="599769"/>
                  </a:lnTo>
                  <a:lnTo>
                    <a:pt x="68497" y="642656"/>
                  </a:lnTo>
                  <a:lnTo>
                    <a:pt x="52866" y="686514"/>
                  </a:lnTo>
                  <a:lnTo>
                    <a:pt x="39150" y="731288"/>
                  </a:lnTo>
                  <a:lnTo>
                    <a:pt x="27403" y="776924"/>
                  </a:lnTo>
                  <a:lnTo>
                    <a:pt x="17676" y="823370"/>
                  </a:lnTo>
                  <a:lnTo>
                    <a:pt x="10020" y="870570"/>
                  </a:lnTo>
                  <a:lnTo>
                    <a:pt x="4488" y="918472"/>
                  </a:lnTo>
                  <a:lnTo>
                    <a:pt x="1130" y="967021"/>
                  </a:lnTo>
                  <a:lnTo>
                    <a:pt x="0" y="1016165"/>
                  </a:lnTo>
                  <a:lnTo>
                    <a:pt x="237134" y="1016165"/>
                  </a:lnTo>
                  <a:lnTo>
                    <a:pt x="238595" y="967568"/>
                  </a:lnTo>
                  <a:lnTo>
                    <a:pt x="242921" y="919763"/>
                  </a:lnTo>
                  <a:lnTo>
                    <a:pt x="250023" y="872839"/>
                  </a:lnTo>
                  <a:lnTo>
                    <a:pt x="259814" y="826888"/>
                  </a:lnTo>
                  <a:lnTo>
                    <a:pt x="272206" y="782001"/>
                  </a:lnTo>
                  <a:lnTo>
                    <a:pt x="287112" y="738269"/>
                  </a:lnTo>
                  <a:lnTo>
                    <a:pt x="304445" y="695783"/>
                  </a:lnTo>
                  <a:lnTo>
                    <a:pt x="324115" y="654634"/>
                  </a:lnTo>
                  <a:lnTo>
                    <a:pt x="346036" y="614913"/>
                  </a:lnTo>
                  <a:lnTo>
                    <a:pt x="370121" y="576710"/>
                  </a:lnTo>
                  <a:lnTo>
                    <a:pt x="396281" y="540118"/>
                  </a:lnTo>
                  <a:lnTo>
                    <a:pt x="424429" y="505227"/>
                  </a:lnTo>
                  <a:lnTo>
                    <a:pt x="454477" y="472128"/>
                  </a:lnTo>
                  <a:lnTo>
                    <a:pt x="486338" y="440913"/>
                  </a:lnTo>
                  <a:lnTo>
                    <a:pt x="519923" y="411671"/>
                  </a:lnTo>
                  <a:lnTo>
                    <a:pt x="555147" y="384495"/>
                  </a:lnTo>
                  <a:lnTo>
                    <a:pt x="591919" y="359474"/>
                  </a:lnTo>
                  <a:lnTo>
                    <a:pt x="630154" y="336701"/>
                  </a:lnTo>
                  <a:lnTo>
                    <a:pt x="669764" y="316267"/>
                  </a:lnTo>
                  <a:lnTo>
                    <a:pt x="710660" y="298261"/>
                  </a:lnTo>
                  <a:lnTo>
                    <a:pt x="752756" y="282776"/>
                  </a:lnTo>
                  <a:lnTo>
                    <a:pt x="795963" y="269902"/>
                  </a:lnTo>
                  <a:lnTo>
                    <a:pt x="840193" y="259731"/>
                  </a:lnTo>
                  <a:lnTo>
                    <a:pt x="885361" y="252353"/>
                  </a:lnTo>
                  <a:lnTo>
                    <a:pt x="931377" y="247859"/>
                  </a:lnTo>
                  <a:lnTo>
                    <a:pt x="978154" y="246341"/>
                  </a:lnTo>
                  <a:lnTo>
                    <a:pt x="1030646" y="248250"/>
                  </a:lnTo>
                  <a:lnTo>
                    <a:pt x="1082154" y="253889"/>
                  </a:lnTo>
                  <a:lnTo>
                    <a:pt x="1132557" y="263132"/>
                  </a:lnTo>
                  <a:lnTo>
                    <a:pt x="1181732" y="275851"/>
                  </a:lnTo>
                  <a:lnTo>
                    <a:pt x="1229558" y="291917"/>
                  </a:lnTo>
                  <a:lnTo>
                    <a:pt x="1275914" y="311204"/>
                  </a:lnTo>
                  <a:lnTo>
                    <a:pt x="1320679" y="333582"/>
                  </a:lnTo>
                  <a:lnTo>
                    <a:pt x="1363730" y="358925"/>
                  </a:lnTo>
                  <a:lnTo>
                    <a:pt x="1404948" y="387104"/>
                  </a:lnTo>
                  <a:lnTo>
                    <a:pt x="1444209" y="417991"/>
                  </a:lnTo>
                  <a:lnTo>
                    <a:pt x="1481393" y="451460"/>
                  </a:lnTo>
                  <a:lnTo>
                    <a:pt x="1516379" y="487381"/>
                  </a:lnTo>
                  <a:lnTo>
                    <a:pt x="1549044" y="525627"/>
                  </a:lnTo>
                  <a:lnTo>
                    <a:pt x="1731340" y="368896"/>
                  </a:lnTo>
                  <a:lnTo>
                    <a:pt x="1700658" y="332144"/>
                  </a:lnTo>
                  <a:lnTo>
                    <a:pt x="1668331" y="296961"/>
                  </a:lnTo>
                  <a:lnTo>
                    <a:pt x="1634421" y="263413"/>
                  </a:lnTo>
                  <a:lnTo>
                    <a:pt x="1598991" y="231563"/>
                  </a:lnTo>
                  <a:lnTo>
                    <a:pt x="1562103" y="201475"/>
                  </a:lnTo>
                  <a:lnTo>
                    <a:pt x="1523818" y="173214"/>
                  </a:lnTo>
                  <a:lnTo>
                    <a:pt x="1484199" y="146845"/>
                  </a:lnTo>
                  <a:lnTo>
                    <a:pt x="1443309" y="122431"/>
                  </a:lnTo>
                  <a:lnTo>
                    <a:pt x="1401210" y="100037"/>
                  </a:lnTo>
                  <a:lnTo>
                    <a:pt x="1357963" y="79728"/>
                  </a:lnTo>
                  <a:lnTo>
                    <a:pt x="1313631" y="61567"/>
                  </a:lnTo>
                  <a:lnTo>
                    <a:pt x="1268276" y="45618"/>
                  </a:lnTo>
                  <a:lnTo>
                    <a:pt x="1221961" y="31947"/>
                  </a:lnTo>
                  <a:lnTo>
                    <a:pt x="1174747" y="20618"/>
                  </a:lnTo>
                  <a:lnTo>
                    <a:pt x="1126697" y="11694"/>
                  </a:lnTo>
                  <a:lnTo>
                    <a:pt x="1077874" y="5240"/>
                  </a:lnTo>
                  <a:lnTo>
                    <a:pt x="1028338" y="1320"/>
                  </a:lnTo>
                  <a:lnTo>
                    <a:pt x="978154" y="0"/>
                  </a:lnTo>
                  <a:close/>
                </a:path>
              </a:pathLst>
            </a:custGeom>
            <a:solidFill>
              <a:srgbClr val="192B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507997" y="5159124"/>
            <a:ext cx="1503680" cy="1500505"/>
            <a:chOff x="507997" y="5159124"/>
            <a:chExt cx="1503680" cy="1500505"/>
          </a:xfrm>
        </p:grpSpPr>
        <p:sp>
          <p:nvSpPr>
            <p:cNvPr id="29" name="object 29"/>
            <p:cNvSpPr/>
            <p:nvPr/>
          </p:nvSpPr>
          <p:spPr>
            <a:xfrm>
              <a:off x="507997" y="5159124"/>
              <a:ext cx="1503680" cy="1500505"/>
            </a:xfrm>
            <a:custGeom>
              <a:avLst/>
              <a:gdLst/>
              <a:ahLst/>
              <a:cxnLst/>
              <a:rect l="l" t="t" r="r" b="b"/>
              <a:pathLst>
                <a:path w="1503680" h="1500504">
                  <a:moveTo>
                    <a:pt x="647379" y="0"/>
                  </a:moveTo>
                  <a:lnTo>
                    <a:pt x="585705" y="10143"/>
                  </a:lnTo>
                  <a:lnTo>
                    <a:pt x="539676" y="22127"/>
                  </a:lnTo>
                  <a:lnTo>
                    <a:pt x="494951" y="36795"/>
                  </a:lnTo>
                  <a:lnTo>
                    <a:pt x="451610" y="54050"/>
                  </a:lnTo>
                  <a:lnTo>
                    <a:pt x="409737" y="73797"/>
                  </a:lnTo>
                  <a:lnTo>
                    <a:pt x="369412" y="95939"/>
                  </a:lnTo>
                  <a:lnTo>
                    <a:pt x="330717" y="120380"/>
                  </a:lnTo>
                  <a:lnTo>
                    <a:pt x="293734" y="147024"/>
                  </a:lnTo>
                  <a:lnTo>
                    <a:pt x="258545" y="175775"/>
                  </a:lnTo>
                  <a:lnTo>
                    <a:pt x="225231" y="206536"/>
                  </a:lnTo>
                  <a:lnTo>
                    <a:pt x="193874" y="239212"/>
                  </a:lnTo>
                  <a:lnTo>
                    <a:pt x="164556" y="273705"/>
                  </a:lnTo>
                  <a:lnTo>
                    <a:pt x="137359" y="309921"/>
                  </a:lnTo>
                  <a:lnTo>
                    <a:pt x="112364" y="347763"/>
                  </a:lnTo>
                  <a:lnTo>
                    <a:pt x="89653" y="387135"/>
                  </a:lnTo>
                  <a:lnTo>
                    <a:pt x="69308" y="427940"/>
                  </a:lnTo>
                  <a:lnTo>
                    <a:pt x="51410" y="470083"/>
                  </a:lnTo>
                  <a:lnTo>
                    <a:pt x="36042" y="513467"/>
                  </a:lnTo>
                  <a:lnTo>
                    <a:pt x="23285" y="557996"/>
                  </a:lnTo>
                  <a:lnTo>
                    <a:pt x="13220" y="603575"/>
                  </a:lnTo>
                  <a:lnTo>
                    <a:pt x="5930" y="650106"/>
                  </a:lnTo>
                  <a:lnTo>
                    <a:pt x="1496" y="697493"/>
                  </a:lnTo>
                  <a:lnTo>
                    <a:pt x="0" y="745641"/>
                  </a:lnTo>
                  <a:lnTo>
                    <a:pt x="1486" y="793277"/>
                  </a:lnTo>
                  <a:lnTo>
                    <a:pt x="5888" y="840137"/>
                  </a:lnTo>
                  <a:lnTo>
                    <a:pt x="13115" y="886131"/>
                  </a:lnTo>
                  <a:lnTo>
                    <a:pt x="23078" y="931171"/>
                  </a:lnTo>
                  <a:lnTo>
                    <a:pt x="35689" y="975167"/>
                  </a:lnTo>
                  <a:lnTo>
                    <a:pt x="50859" y="1018031"/>
                  </a:lnTo>
                  <a:lnTo>
                    <a:pt x="68498" y="1059673"/>
                  </a:lnTo>
                  <a:lnTo>
                    <a:pt x="88518" y="1100003"/>
                  </a:lnTo>
                  <a:lnTo>
                    <a:pt x="110829" y="1138933"/>
                  </a:lnTo>
                  <a:lnTo>
                    <a:pt x="135343" y="1176374"/>
                  </a:lnTo>
                  <a:lnTo>
                    <a:pt x="161971" y="1212237"/>
                  </a:lnTo>
                  <a:lnTo>
                    <a:pt x="190623" y="1246432"/>
                  </a:lnTo>
                  <a:lnTo>
                    <a:pt x="221211" y="1278870"/>
                  </a:lnTo>
                  <a:lnTo>
                    <a:pt x="253646" y="1309462"/>
                  </a:lnTo>
                  <a:lnTo>
                    <a:pt x="287839" y="1338119"/>
                  </a:lnTo>
                  <a:lnTo>
                    <a:pt x="323700" y="1364752"/>
                  </a:lnTo>
                  <a:lnTo>
                    <a:pt x="361141" y="1389271"/>
                  </a:lnTo>
                  <a:lnTo>
                    <a:pt x="400073" y="1411588"/>
                  </a:lnTo>
                  <a:lnTo>
                    <a:pt x="440407" y="1431613"/>
                  </a:lnTo>
                  <a:lnTo>
                    <a:pt x="482053" y="1449258"/>
                  </a:lnTo>
                  <a:lnTo>
                    <a:pt x="524924" y="1464432"/>
                  </a:lnTo>
                  <a:lnTo>
                    <a:pt x="568929" y="1477048"/>
                  </a:lnTo>
                  <a:lnTo>
                    <a:pt x="613980" y="1487015"/>
                  </a:lnTo>
                  <a:lnTo>
                    <a:pt x="659988" y="1494245"/>
                  </a:lnTo>
                  <a:lnTo>
                    <a:pt x="706864" y="1498648"/>
                  </a:lnTo>
                  <a:lnTo>
                    <a:pt x="754519" y="1500136"/>
                  </a:lnTo>
                  <a:lnTo>
                    <a:pt x="803620" y="1498545"/>
                  </a:lnTo>
                  <a:lnTo>
                    <a:pt x="851965" y="1493838"/>
                  </a:lnTo>
                  <a:lnTo>
                    <a:pt x="899446" y="1486106"/>
                  </a:lnTo>
                  <a:lnTo>
                    <a:pt x="945956" y="1475445"/>
                  </a:lnTo>
                  <a:lnTo>
                    <a:pt x="991388" y="1461948"/>
                  </a:lnTo>
                  <a:lnTo>
                    <a:pt x="1035636" y="1445709"/>
                  </a:lnTo>
                  <a:lnTo>
                    <a:pt x="1078593" y="1426823"/>
                  </a:lnTo>
                  <a:lnTo>
                    <a:pt x="1120151" y="1405383"/>
                  </a:lnTo>
                  <a:lnTo>
                    <a:pt x="1160205" y="1381483"/>
                  </a:lnTo>
                  <a:lnTo>
                    <a:pt x="1198645" y="1355217"/>
                  </a:lnTo>
                  <a:lnTo>
                    <a:pt x="1235367" y="1326680"/>
                  </a:lnTo>
                  <a:lnTo>
                    <a:pt x="1270263" y="1295964"/>
                  </a:lnTo>
                  <a:lnTo>
                    <a:pt x="1303225" y="1263165"/>
                  </a:lnTo>
                  <a:lnTo>
                    <a:pt x="1334148" y="1228376"/>
                  </a:lnTo>
                  <a:lnTo>
                    <a:pt x="1362923" y="1191690"/>
                  </a:lnTo>
                  <a:lnTo>
                    <a:pt x="1389445" y="1153203"/>
                  </a:lnTo>
                  <a:lnTo>
                    <a:pt x="1413606" y="1113008"/>
                  </a:lnTo>
                  <a:lnTo>
                    <a:pt x="1435299" y="1071199"/>
                  </a:lnTo>
                  <a:lnTo>
                    <a:pt x="1454418" y="1027870"/>
                  </a:lnTo>
                  <a:lnTo>
                    <a:pt x="1470855" y="983115"/>
                  </a:lnTo>
                  <a:lnTo>
                    <a:pt x="1484503" y="937028"/>
                  </a:lnTo>
                  <a:lnTo>
                    <a:pt x="1495256" y="889703"/>
                  </a:lnTo>
                  <a:lnTo>
                    <a:pt x="1503006" y="841234"/>
                  </a:lnTo>
                  <a:lnTo>
                    <a:pt x="1503159" y="841234"/>
                  </a:lnTo>
                  <a:lnTo>
                    <a:pt x="1488344" y="787205"/>
                  </a:lnTo>
                  <a:lnTo>
                    <a:pt x="1439697" y="759408"/>
                  </a:lnTo>
                  <a:lnTo>
                    <a:pt x="1425281" y="759036"/>
                  </a:lnTo>
                  <a:lnTo>
                    <a:pt x="1411235" y="761424"/>
                  </a:lnTo>
                  <a:lnTo>
                    <a:pt x="1375191" y="784017"/>
                  </a:lnTo>
                  <a:lnTo>
                    <a:pt x="1357871" y="822870"/>
                  </a:lnTo>
                  <a:lnTo>
                    <a:pt x="1349986" y="870013"/>
                  </a:lnTo>
                  <a:lnTo>
                    <a:pt x="1338584" y="915785"/>
                  </a:lnTo>
                  <a:lnTo>
                    <a:pt x="1323819" y="960051"/>
                  </a:lnTo>
                  <a:lnTo>
                    <a:pt x="1305843" y="1002678"/>
                  </a:lnTo>
                  <a:lnTo>
                    <a:pt x="1284809" y="1043529"/>
                  </a:lnTo>
                  <a:lnTo>
                    <a:pt x="1260869" y="1082472"/>
                  </a:lnTo>
                  <a:lnTo>
                    <a:pt x="1234176" y="1119370"/>
                  </a:lnTo>
                  <a:lnTo>
                    <a:pt x="1204882" y="1154091"/>
                  </a:lnTo>
                  <a:lnTo>
                    <a:pt x="1173140" y="1186498"/>
                  </a:lnTo>
                  <a:lnTo>
                    <a:pt x="1139104" y="1216457"/>
                  </a:lnTo>
                  <a:lnTo>
                    <a:pt x="1102925" y="1243835"/>
                  </a:lnTo>
                  <a:lnTo>
                    <a:pt x="1064756" y="1268495"/>
                  </a:lnTo>
                  <a:lnTo>
                    <a:pt x="1024750" y="1290304"/>
                  </a:lnTo>
                  <a:lnTo>
                    <a:pt x="983060" y="1309127"/>
                  </a:lnTo>
                  <a:lnTo>
                    <a:pt x="939838" y="1324830"/>
                  </a:lnTo>
                  <a:lnTo>
                    <a:pt x="895237" y="1337277"/>
                  </a:lnTo>
                  <a:lnTo>
                    <a:pt x="849409" y="1346335"/>
                  </a:lnTo>
                  <a:lnTo>
                    <a:pt x="802507" y="1351868"/>
                  </a:lnTo>
                  <a:lnTo>
                    <a:pt x="754684" y="1353743"/>
                  </a:lnTo>
                  <a:lnTo>
                    <a:pt x="707216" y="1351909"/>
                  </a:lnTo>
                  <a:lnTo>
                    <a:pt x="660738" y="1346499"/>
                  </a:lnTo>
                  <a:lnTo>
                    <a:pt x="615385" y="1337650"/>
                  </a:lnTo>
                  <a:lnTo>
                    <a:pt x="571293" y="1325497"/>
                  </a:lnTo>
                  <a:lnTo>
                    <a:pt x="528599" y="1310177"/>
                  </a:lnTo>
                  <a:lnTo>
                    <a:pt x="487438" y="1291827"/>
                  </a:lnTo>
                  <a:lnTo>
                    <a:pt x="447946" y="1270582"/>
                  </a:lnTo>
                  <a:lnTo>
                    <a:pt x="410261" y="1246580"/>
                  </a:lnTo>
                  <a:lnTo>
                    <a:pt x="374517" y="1219956"/>
                  </a:lnTo>
                  <a:lnTo>
                    <a:pt x="340850" y="1190847"/>
                  </a:lnTo>
                  <a:lnTo>
                    <a:pt x="309397" y="1159389"/>
                  </a:lnTo>
                  <a:lnTo>
                    <a:pt x="280294" y="1125719"/>
                  </a:lnTo>
                  <a:lnTo>
                    <a:pt x="253677" y="1089973"/>
                  </a:lnTo>
                  <a:lnTo>
                    <a:pt x="229682" y="1052288"/>
                  </a:lnTo>
                  <a:lnTo>
                    <a:pt x="208445" y="1012800"/>
                  </a:lnTo>
                  <a:lnTo>
                    <a:pt x="190102" y="971644"/>
                  </a:lnTo>
                  <a:lnTo>
                    <a:pt x="174789" y="928959"/>
                  </a:lnTo>
                  <a:lnTo>
                    <a:pt x="162642" y="884879"/>
                  </a:lnTo>
                  <a:lnTo>
                    <a:pt x="153797" y="839542"/>
                  </a:lnTo>
                  <a:lnTo>
                    <a:pt x="148390" y="793084"/>
                  </a:lnTo>
                  <a:lnTo>
                    <a:pt x="146557" y="745641"/>
                  </a:lnTo>
                  <a:lnTo>
                    <a:pt x="148520" y="696170"/>
                  </a:lnTo>
                  <a:lnTo>
                    <a:pt x="154318" y="647736"/>
                  </a:lnTo>
                  <a:lnTo>
                    <a:pt x="163812" y="600502"/>
                  </a:lnTo>
                  <a:lnTo>
                    <a:pt x="176866" y="554628"/>
                  </a:lnTo>
                  <a:lnTo>
                    <a:pt x="193343" y="510275"/>
                  </a:lnTo>
                  <a:lnTo>
                    <a:pt x="213105" y="467606"/>
                  </a:lnTo>
                  <a:lnTo>
                    <a:pt x="236015" y="426782"/>
                  </a:lnTo>
                  <a:lnTo>
                    <a:pt x="261935" y="387964"/>
                  </a:lnTo>
                  <a:lnTo>
                    <a:pt x="290729" y="351313"/>
                  </a:lnTo>
                  <a:lnTo>
                    <a:pt x="322260" y="316991"/>
                  </a:lnTo>
                  <a:lnTo>
                    <a:pt x="356390" y="285159"/>
                  </a:lnTo>
                  <a:lnTo>
                    <a:pt x="392981" y="255978"/>
                  </a:lnTo>
                  <a:lnTo>
                    <a:pt x="431897" y="229611"/>
                  </a:lnTo>
                  <a:lnTo>
                    <a:pt x="473000" y="206218"/>
                  </a:lnTo>
                  <a:lnTo>
                    <a:pt x="516152" y="185961"/>
                  </a:lnTo>
                  <a:lnTo>
                    <a:pt x="561218" y="169000"/>
                  </a:lnTo>
                  <a:lnTo>
                    <a:pt x="608059" y="155499"/>
                  </a:lnTo>
                  <a:lnTo>
                    <a:pt x="656539" y="145617"/>
                  </a:lnTo>
                  <a:lnTo>
                    <a:pt x="670522" y="141973"/>
                  </a:lnTo>
                  <a:lnTo>
                    <a:pt x="704176" y="116179"/>
                  </a:lnTo>
                  <a:lnTo>
                    <a:pt x="717925" y="75981"/>
                  </a:lnTo>
                  <a:lnTo>
                    <a:pt x="716991" y="61543"/>
                  </a:lnTo>
                  <a:lnTo>
                    <a:pt x="698319" y="23290"/>
                  </a:lnTo>
                  <a:lnTo>
                    <a:pt x="661477" y="1883"/>
                  </a:lnTo>
                  <a:lnTo>
                    <a:pt x="647379" y="0"/>
                  </a:lnTo>
                  <a:close/>
                </a:path>
              </a:pathLst>
            </a:custGeom>
            <a:solidFill>
              <a:srgbClr val="FFD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89955" y="5159940"/>
              <a:ext cx="704215" cy="685165"/>
            </a:xfrm>
            <a:custGeom>
              <a:avLst/>
              <a:gdLst/>
              <a:ahLst/>
              <a:cxnLst/>
              <a:rect l="l" t="t" r="r" b="b"/>
              <a:pathLst>
                <a:path w="704214" h="685164">
                  <a:moveTo>
                    <a:pt x="84814" y="0"/>
                  </a:moveTo>
                  <a:lnTo>
                    <a:pt x="30052" y="13536"/>
                  </a:lnTo>
                  <a:lnTo>
                    <a:pt x="931" y="60782"/>
                  </a:lnTo>
                  <a:lnTo>
                    <a:pt x="0" y="75295"/>
                  </a:lnTo>
                  <a:lnTo>
                    <a:pt x="1901" y="89442"/>
                  </a:lnTo>
                  <a:lnTo>
                    <a:pt x="6562" y="102908"/>
                  </a:lnTo>
                  <a:lnTo>
                    <a:pt x="13910" y="115379"/>
                  </a:lnTo>
                  <a:lnTo>
                    <a:pt x="14063" y="115214"/>
                  </a:lnTo>
                  <a:lnTo>
                    <a:pt x="23693" y="126114"/>
                  </a:lnTo>
                  <a:lnTo>
                    <a:pt x="35059" y="134743"/>
                  </a:lnTo>
                  <a:lnTo>
                    <a:pt x="47878" y="140967"/>
                  </a:lnTo>
                  <a:lnTo>
                    <a:pt x="61865" y="144653"/>
                  </a:lnTo>
                  <a:lnTo>
                    <a:pt x="111038" y="154646"/>
                  </a:lnTo>
                  <a:lnTo>
                    <a:pt x="158721" y="168555"/>
                  </a:lnTo>
                  <a:lnTo>
                    <a:pt x="204731" y="186202"/>
                  </a:lnTo>
                  <a:lnTo>
                    <a:pt x="248885" y="207413"/>
                  </a:lnTo>
                  <a:lnTo>
                    <a:pt x="291001" y="232011"/>
                  </a:lnTo>
                  <a:lnTo>
                    <a:pt x="330897" y="259821"/>
                  </a:lnTo>
                  <a:lnTo>
                    <a:pt x="368391" y="290667"/>
                  </a:lnTo>
                  <a:lnTo>
                    <a:pt x="403301" y="324375"/>
                  </a:lnTo>
                  <a:lnTo>
                    <a:pt x="435443" y="360767"/>
                  </a:lnTo>
                  <a:lnTo>
                    <a:pt x="464635" y="399669"/>
                  </a:lnTo>
                  <a:lnTo>
                    <a:pt x="490696" y="440906"/>
                  </a:lnTo>
                  <a:lnTo>
                    <a:pt x="513442" y="484300"/>
                  </a:lnTo>
                  <a:lnTo>
                    <a:pt x="532692" y="529677"/>
                  </a:lnTo>
                  <a:lnTo>
                    <a:pt x="548263" y="576862"/>
                  </a:lnTo>
                  <a:lnTo>
                    <a:pt x="559972" y="625678"/>
                  </a:lnTo>
                  <a:lnTo>
                    <a:pt x="569174" y="649412"/>
                  </a:lnTo>
                  <a:lnTo>
                    <a:pt x="585394" y="668147"/>
                  </a:lnTo>
                  <a:lnTo>
                    <a:pt x="606867" y="680442"/>
                  </a:lnTo>
                  <a:lnTo>
                    <a:pt x="631829" y="684860"/>
                  </a:lnTo>
                  <a:lnTo>
                    <a:pt x="636578" y="684860"/>
                  </a:lnTo>
                  <a:lnTo>
                    <a:pt x="672719" y="672306"/>
                  </a:lnTo>
                  <a:lnTo>
                    <a:pt x="703484" y="626530"/>
                  </a:lnTo>
                  <a:lnTo>
                    <a:pt x="703673" y="597496"/>
                  </a:lnTo>
                  <a:lnTo>
                    <a:pt x="692582" y="549493"/>
                  </a:lnTo>
                  <a:lnTo>
                    <a:pt x="678475" y="502718"/>
                  </a:lnTo>
                  <a:lnTo>
                    <a:pt x="661462" y="457279"/>
                  </a:lnTo>
                  <a:lnTo>
                    <a:pt x="641654" y="413284"/>
                  </a:lnTo>
                  <a:lnTo>
                    <a:pt x="619164" y="370841"/>
                  </a:lnTo>
                  <a:lnTo>
                    <a:pt x="594101" y="330058"/>
                  </a:lnTo>
                  <a:lnTo>
                    <a:pt x="566577" y="291043"/>
                  </a:lnTo>
                  <a:lnTo>
                    <a:pt x="536704" y="253903"/>
                  </a:lnTo>
                  <a:lnTo>
                    <a:pt x="504592" y="218746"/>
                  </a:lnTo>
                  <a:lnTo>
                    <a:pt x="470353" y="185681"/>
                  </a:lnTo>
                  <a:lnTo>
                    <a:pt x="434097" y="154815"/>
                  </a:lnTo>
                  <a:lnTo>
                    <a:pt x="395937" y="126256"/>
                  </a:lnTo>
                  <a:lnTo>
                    <a:pt x="355983" y="100111"/>
                  </a:lnTo>
                  <a:lnTo>
                    <a:pt x="314346" y="76490"/>
                  </a:lnTo>
                  <a:lnTo>
                    <a:pt x="271138" y="55499"/>
                  </a:lnTo>
                  <a:lnTo>
                    <a:pt x="226469" y="37247"/>
                  </a:lnTo>
                  <a:lnTo>
                    <a:pt x="180452" y="21841"/>
                  </a:lnTo>
                  <a:lnTo>
                    <a:pt x="133196" y="9389"/>
                  </a:lnTo>
                  <a:lnTo>
                    <a:pt x="84814" y="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33622" y="5575401"/>
            <a:ext cx="863600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50" b="1" spc="-25">
                <a:solidFill>
                  <a:srgbClr val="111F53"/>
                </a:solidFill>
                <a:latin typeface="Century Gothic"/>
                <a:cs typeface="Century Gothic"/>
              </a:rPr>
              <a:t>79%</a:t>
            </a:r>
            <a:endParaRPr sz="335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90370" y="5641098"/>
            <a:ext cx="16383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40">
                <a:solidFill>
                  <a:srgbClr val="111F53"/>
                </a:solidFill>
                <a:latin typeface="PT Serif"/>
                <a:cs typeface="PT Serif"/>
              </a:rPr>
              <a:t>of</a:t>
            </a:r>
            <a:r>
              <a:rPr sz="1400" spc="-4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40">
                <a:solidFill>
                  <a:srgbClr val="111F53"/>
                </a:solidFill>
                <a:latin typeface="PT Serif"/>
                <a:cs typeface="PT Serif"/>
              </a:rPr>
              <a:t>members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reduced </a:t>
            </a:r>
            <a:r>
              <a:rPr sz="1400" spc="-45">
                <a:solidFill>
                  <a:srgbClr val="111F53"/>
                </a:solidFill>
                <a:latin typeface="PT Serif"/>
                <a:cs typeface="PT Serif"/>
              </a:rPr>
              <a:t>depressive</a:t>
            </a:r>
            <a:r>
              <a:rPr sz="1400" spc="-2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30">
                <a:solidFill>
                  <a:srgbClr val="111F53"/>
                </a:solidFill>
                <a:latin typeface="PT Serif"/>
                <a:cs typeface="PT Serif"/>
              </a:rPr>
              <a:t>symptoms</a:t>
            </a:r>
            <a:endParaRPr sz="1400">
              <a:latin typeface="PT Serif"/>
              <a:cs typeface="PT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79055" y="4215649"/>
            <a:ext cx="1609090" cy="101091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4600"/>
              </a:lnSpc>
              <a:spcBef>
                <a:spcPts val="135"/>
              </a:spcBef>
            </a:pPr>
            <a:r>
              <a:rPr sz="3900" b="1" spc="-25">
                <a:solidFill>
                  <a:srgbClr val="111F53"/>
                </a:solidFill>
                <a:latin typeface="Century Gothic"/>
                <a:cs typeface="Century Gothic"/>
              </a:rPr>
              <a:t>80%</a:t>
            </a:r>
            <a:endParaRPr sz="3900">
              <a:latin typeface="Century Gothic"/>
              <a:cs typeface="Century Gothic"/>
            </a:endParaRPr>
          </a:p>
          <a:p>
            <a:pPr marL="12700" marR="5080">
              <a:lnSpc>
                <a:spcPts val="1520"/>
              </a:lnSpc>
              <a:spcBef>
                <a:spcPts val="105"/>
              </a:spcBef>
            </a:pPr>
            <a:r>
              <a:rPr sz="1400">
                <a:solidFill>
                  <a:srgbClr val="111F53"/>
                </a:solidFill>
                <a:latin typeface="PT Serif"/>
                <a:cs typeface="PT Serif"/>
              </a:rPr>
              <a:t>of</a:t>
            </a:r>
            <a:r>
              <a:rPr sz="1400" spc="-3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members</a:t>
            </a:r>
            <a:r>
              <a:rPr sz="1400" spc="-30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reduced </a:t>
            </a:r>
            <a:r>
              <a:rPr sz="1400">
                <a:solidFill>
                  <a:srgbClr val="111F53"/>
                </a:solidFill>
                <a:latin typeface="PT Serif"/>
                <a:cs typeface="PT Serif"/>
              </a:rPr>
              <a:t>their</a:t>
            </a:r>
            <a:r>
              <a:rPr sz="1400" spc="-35">
                <a:solidFill>
                  <a:srgbClr val="111F53"/>
                </a:solidFill>
                <a:latin typeface="PT Serif"/>
                <a:cs typeface="PT Serif"/>
              </a:rPr>
              <a:t> </a:t>
            </a:r>
            <a:r>
              <a:rPr sz="1400" spc="-10">
                <a:solidFill>
                  <a:srgbClr val="111F53"/>
                </a:solidFill>
                <a:latin typeface="PT Serif"/>
                <a:cs typeface="PT Serif"/>
              </a:rPr>
              <a:t>consumption</a:t>
            </a:r>
            <a:endParaRPr sz="1400">
              <a:latin typeface="PT Serif"/>
              <a:cs typeface="PT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407713" y="4460966"/>
            <a:ext cx="280670" cy="730885"/>
            <a:chOff x="3407713" y="4460966"/>
            <a:chExt cx="280670" cy="730885"/>
          </a:xfrm>
        </p:grpSpPr>
        <p:sp>
          <p:nvSpPr>
            <p:cNvPr id="35" name="object 35"/>
            <p:cNvSpPr/>
            <p:nvPr/>
          </p:nvSpPr>
          <p:spPr>
            <a:xfrm>
              <a:off x="3407713" y="4639626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94246"/>
                  </a:move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215976" y="278574"/>
                  </a:lnTo>
                  <a:lnTo>
                    <a:pt x="215976" y="94246"/>
                  </a:lnTo>
                  <a:close/>
                </a:path>
                <a:path w="280670" h="551814">
                  <a:moveTo>
                    <a:pt x="215976" y="278574"/>
                  </a:moveTo>
                  <a:lnTo>
                    <a:pt x="146812" y="278574"/>
                  </a:lnTo>
                  <a:lnTo>
                    <a:pt x="146812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278574"/>
                  </a:lnTo>
                  <a:close/>
                </a:path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280568" y="94246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  <a:path w="280670" h="551814">
                  <a:moveTo>
                    <a:pt x="280568" y="94246"/>
                  </a:move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5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94246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72411" y="4460966"/>
              <a:ext cx="151180" cy="146405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3744990" y="4460966"/>
            <a:ext cx="280670" cy="730885"/>
            <a:chOff x="3744990" y="4460966"/>
            <a:chExt cx="280670" cy="730885"/>
          </a:xfrm>
        </p:grpSpPr>
        <p:sp>
          <p:nvSpPr>
            <p:cNvPr id="38" name="object 38"/>
            <p:cNvSpPr/>
            <p:nvPr/>
          </p:nvSpPr>
          <p:spPr>
            <a:xfrm>
              <a:off x="3744990" y="4639626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94246"/>
                  </a:move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215976" y="278574"/>
                  </a:lnTo>
                  <a:lnTo>
                    <a:pt x="215976" y="94246"/>
                  </a:lnTo>
                  <a:close/>
                </a:path>
                <a:path w="280670" h="551814">
                  <a:moveTo>
                    <a:pt x="215976" y="278574"/>
                  </a:moveTo>
                  <a:lnTo>
                    <a:pt x="146812" y="278574"/>
                  </a:lnTo>
                  <a:lnTo>
                    <a:pt x="146812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278574"/>
                  </a:lnTo>
                  <a:close/>
                </a:path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280568" y="94246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  <a:path w="280670" h="551814">
                  <a:moveTo>
                    <a:pt x="280568" y="94246"/>
                  </a:move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5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94246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9687" y="4460966"/>
              <a:ext cx="151180" cy="146405"/>
            </a:xfrm>
            <a:prstGeom prst="rect">
              <a:avLst/>
            </a:prstGeom>
          </p:spPr>
        </p:pic>
      </p:grpSp>
      <p:grpSp>
        <p:nvGrpSpPr>
          <p:cNvPr id="40" name="object 40"/>
          <p:cNvGrpSpPr/>
          <p:nvPr/>
        </p:nvGrpSpPr>
        <p:grpSpPr>
          <a:xfrm>
            <a:off x="4074284" y="4460966"/>
            <a:ext cx="1546225" cy="735330"/>
            <a:chOff x="4074284" y="4460966"/>
            <a:chExt cx="1546225" cy="735330"/>
          </a:xfrm>
        </p:grpSpPr>
        <p:sp>
          <p:nvSpPr>
            <p:cNvPr id="41" name="object 41"/>
            <p:cNvSpPr/>
            <p:nvPr/>
          </p:nvSpPr>
          <p:spPr>
            <a:xfrm>
              <a:off x="4074284" y="4639626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94246"/>
                  </a:move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215976" y="278574"/>
                  </a:lnTo>
                  <a:lnTo>
                    <a:pt x="215976" y="94246"/>
                  </a:lnTo>
                  <a:close/>
                </a:path>
                <a:path w="280670" h="551814">
                  <a:moveTo>
                    <a:pt x="215976" y="278574"/>
                  </a:moveTo>
                  <a:lnTo>
                    <a:pt x="146812" y="278574"/>
                  </a:lnTo>
                  <a:lnTo>
                    <a:pt x="146812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278574"/>
                  </a:lnTo>
                  <a:close/>
                </a:path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280568" y="94246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  <a:path w="280670" h="551814">
                  <a:moveTo>
                    <a:pt x="280568" y="94246"/>
                  </a:move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5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94246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8980" y="4460966"/>
              <a:ext cx="151180" cy="14640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4383867" y="4639626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1" y="278574"/>
                  </a:lnTo>
                  <a:lnTo>
                    <a:pt x="146811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4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48563" y="4460966"/>
              <a:ext cx="151180" cy="14640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4702949" y="4639626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1" y="278574"/>
                  </a:lnTo>
                  <a:lnTo>
                    <a:pt x="146811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4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67647" y="4460966"/>
              <a:ext cx="151180" cy="146405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021564" y="4644358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604" y="0"/>
                  </a:lnTo>
                  <a:lnTo>
                    <a:pt x="27255" y="4625"/>
                  </a:lnTo>
                  <a:lnTo>
                    <a:pt x="8075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20" y="113847"/>
                  </a:lnTo>
                  <a:lnTo>
                    <a:pt x="61079" y="96696"/>
                  </a:lnTo>
                  <a:lnTo>
                    <a:pt x="64604" y="94246"/>
                  </a:lnTo>
                  <a:lnTo>
                    <a:pt x="64604" y="520077"/>
                  </a:lnTo>
                  <a:lnTo>
                    <a:pt x="67322" y="532411"/>
                  </a:lnTo>
                  <a:lnTo>
                    <a:pt x="74731" y="542483"/>
                  </a:lnTo>
                  <a:lnTo>
                    <a:pt x="85720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1" y="278574"/>
                  </a:lnTo>
                  <a:lnTo>
                    <a:pt x="146811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4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86261" y="4465698"/>
              <a:ext cx="151180" cy="146405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5339475" y="4644358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1" y="278574"/>
                  </a:lnTo>
                  <a:lnTo>
                    <a:pt x="146811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4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04172" y="4465698"/>
              <a:ext cx="151180" cy="146405"/>
            </a:xfrm>
            <a:prstGeom prst="rect">
              <a:avLst/>
            </a:prstGeom>
          </p:spPr>
        </p:pic>
      </p:grpSp>
      <p:grpSp>
        <p:nvGrpSpPr>
          <p:cNvPr id="51" name="object 51"/>
          <p:cNvGrpSpPr/>
          <p:nvPr/>
        </p:nvGrpSpPr>
        <p:grpSpPr>
          <a:xfrm>
            <a:off x="5671437" y="4465698"/>
            <a:ext cx="908685" cy="730885"/>
            <a:chOff x="5671437" y="4465698"/>
            <a:chExt cx="908685" cy="730885"/>
          </a:xfrm>
        </p:grpSpPr>
        <p:sp>
          <p:nvSpPr>
            <p:cNvPr id="52" name="object 52"/>
            <p:cNvSpPr/>
            <p:nvPr/>
          </p:nvSpPr>
          <p:spPr>
            <a:xfrm>
              <a:off x="5671437" y="4644358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2" y="278574"/>
                  </a:lnTo>
                  <a:lnTo>
                    <a:pt x="146812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5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00D1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36135" y="4465698"/>
              <a:ext cx="151180" cy="146405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986763" y="4644358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592" y="0"/>
                  </a:lnTo>
                  <a:lnTo>
                    <a:pt x="27249" y="4625"/>
                  </a:lnTo>
                  <a:lnTo>
                    <a:pt x="8074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18" y="113847"/>
                  </a:lnTo>
                  <a:lnTo>
                    <a:pt x="61073" y="96696"/>
                  </a:lnTo>
                  <a:lnTo>
                    <a:pt x="64592" y="94246"/>
                  </a:lnTo>
                  <a:lnTo>
                    <a:pt x="64592" y="520077"/>
                  </a:lnTo>
                  <a:lnTo>
                    <a:pt x="67311" y="532411"/>
                  </a:lnTo>
                  <a:lnTo>
                    <a:pt x="74725" y="542483"/>
                  </a:lnTo>
                  <a:lnTo>
                    <a:pt x="85718" y="549274"/>
                  </a:lnTo>
                  <a:lnTo>
                    <a:pt x="99174" y="551764"/>
                  </a:lnTo>
                  <a:lnTo>
                    <a:pt x="112635" y="549274"/>
                  </a:lnTo>
                  <a:lnTo>
                    <a:pt x="123628" y="542483"/>
                  </a:lnTo>
                  <a:lnTo>
                    <a:pt x="131038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2" y="278574"/>
                  </a:lnTo>
                  <a:lnTo>
                    <a:pt x="146812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5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51459" y="4465698"/>
              <a:ext cx="151180" cy="146405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6299244" y="4644358"/>
              <a:ext cx="280670" cy="551815"/>
            </a:xfrm>
            <a:custGeom>
              <a:avLst/>
              <a:gdLst/>
              <a:ahLst/>
              <a:cxnLst/>
              <a:rect l="l" t="t" r="r" b="b"/>
              <a:pathLst>
                <a:path w="280670" h="551814">
                  <a:moveTo>
                    <a:pt x="215976" y="0"/>
                  </a:moveTo>
                  <a:lnTo>
                    <a:pt x="64604" y="0"/>
                  </a:lnTo>
                  <a:lnTo>
                    <a:pt x="27255" y="4625"/>
                  </a:lnTo>
                  <a:lnTo>
                    <a:pt x="8075" y="14573"/>
                  </a:lnTo>
                  <a:lnTo>
                    <a:pt x="1009" y="37408"/>
                  </a:lnTo>
                  <a:lnTo>
                    <a:pt x="0" y="80695"/>
                  </a:lnTo>
                  <a:lnTo>
                    <a:pt x="0" y="251053"/>
                  </a:lnTo>
                  <a:lnTo>
                    <a:pt x="1540" y="258043"/>
                  </a:lnTo>
                  <a:lnTo>
                    <a:pt x="5740" y="263752"/>
                  </a:lnTo>
                  <a:lnTo>
                    <a:pt x="11969" y="267600"/>
                  </a:lnTo>
                  <a:lnTo>
                    <a:pt x="19596" y="269011"/>
                  </a:lnTo>
                  <a:lnTo>
                    <a:pt x="36525" y="269011"/>
                  </a:lnTo>
                  <a:lnTo>
                    <a:pt x="57632" y="160399"/>
                  </a:lnTo>
                  <a:lnTo>
                    <a:pt x="59020" y="113847"/>
                  </a:lnTo>
                  <a:lnTo>
                    <a:pt x="61079" y="96696"/>
                  </a:lnTo>
                  <a:lnTo>
                    <a:pt x="64604" y="94246"/>
                  </a:lnTo>
                  <a:lnTo>
                    <a:pt x="64604" y="520077"/>
                  </a:lnTo>
                  <a:lnTo>
                    <a:pt x="67322" y="532411"/>
                  </a:lnTo>
                  <a:lnTo>
                    <a:pt x="74733" y="542483"/>
                  </a:lnTo>
                  <a:lnTo>
                    <a:pt x="85725" y="549274"/>
                  </a:lnTo>
                  <a:lnTo>
                    <a:pt x="99186" y="551764"/>
                  </a:lnTo>
                  <a:lnTo>
                    <a:pt x="112641" y="549274"/>
                  </a:lnTo>
                  <a:lnTo>
                    <a:pt x="123629" y="542483"/>
                  </a:lnTo>
                  <a:lnTo>
                    <a:pt x="131039" y="532411"/>
                  </a:lnTo>
                  <a:lnTo>
                    <a:pt x="133756" y="520077"/>
                  </a:lnTo>
                  <a:lnTo>
                    <a:pt x="133756" y="278574"/>
                  </a:lnTo>
                  <a:lnTo>
                    <a:pt x="146811" y="278574"/>
                  </a:lnTo>
                  <a:lnTo>
                    <a:pt x="146811" y="520077"/>
                  </a:lnTo>
                  <a:lnTo>
                    <a:pt x="149529" y="532411"/>
                  </a:lnTo>
                  <a:lnTo>
                    <a:pt x="156940" y="542483"/>
                  </a:lnTo>
                  <a:lnTo>
                    <a:pt x="167932" y="549274"/>
                  </a:lnTo>
                  <a:lnTo>
                    <a:pt x="181394" y="551764"/>
                  </a:lnTo>
                  <a:lnTo>
                    <a:pt x="194855" y="549274"/>
                  </a:lnTo>
                  <a:lnTo>
                    <a:pt x="205847" y="542483"/>
                  </a:lnTo>
                  <a:lnTo>
                    <a:pt x="213258" y="532411"/>
                  </a:lnTo>
                  <a:lnTo>
                    <a:pt x="215976" y="520077"/>
                  </a:lnTo>
                  <a:lnTo>
                    <a:pt x="215976" y="94246"/>
                  </a:lnTo>
                  <a:lnTo>
                    <a:pt x="219846" y="118747"/>
                  </a:lnTo>
                  <a:lnTo>
                    <a:pt x="222480" y="172650"/>
                  </a:lnTo>
                  <a:lnTo>
                    <a:pt x="223982" y="226552"/>
                  </a:lnTo>
                  <a:lnTo>
                    <a:pt x="224459" y="251053"/>
                  </a:lnTo>
                  <a:lnTo>
                    <a:pt x="226000" y="258043"/>
                  </a:lnTo>
                  <a:lnTo>
                    <a:pt x="230200" y="263752"/>
                  </a:lnTo>
                  <a:lnTo>
                    <a:pt x="236429" y="267600"/>
                  </a:lnTo>
                  <a:lnTo>
                    <a:pt x="244055" y="269011"/>
                  </a:lnTo>
                  <a:lnTo>
                    <a:pt x="260984" y="269011"/>
                  </a:lnTo>
                  <a:lnTo>
                    <a:pt x="268609" y="267600"/>
                  </a:lnTo>
                  <a:lnTo>
                    <a:pt x="274834" y="263752"/>
                  </a:lnTo>
                  <a:lnTo>
                    <a:pt x="279030" y="258043"/>
                  </a:lnTo>
                  <a:lnTo>
                    <a:pt x="280568" y="251053"/>
                  </a:lnTo>
                  <a:lnTo>
                    <a:pt x="280568" y="80695"/>
                  </a:lnTo>
                  <a:lnTo>
                    <a:pt x="270475" y="36567"/>
                  </a:lnTo>
                  <a:lnTo>
                    <a:pt x="248272" y="12330"/>
                  </a:lnTo>
                  <a:lnTo>
                    <a:pt x="226068" y="2102"/>
                  </a:lnTo>
                  <a:lnTo>
                    <a:pt x="21597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63941" y="4465698"/>
              <a:ext cx="151180" cy="146405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7EFEF42-7045-DD36-348D-C44F5543836A}"/>
              </a:ext>
            </a:extLst>
          </p:cNvPr>
          <p:cNvGrpSpPr/>
          <p:nvPr/>
        </p:nvGrpSpPr>
        <p:grpSpPr>
          <a:xfrm>
            <a:off x="628073" y="249238"/>
            <a:ext cx="10058400" cy="1122362"/>
            <a:chOff x="628073" y="844982"/>
            <a:chExt cx="10058400" cy="1122362"/>
          </a:xfrm>
        </p:grpSpPr>
        <p:sp>
          <p:nvSpPr>
            <p:cNvPr id="60" name="Title 1">
              <a:extLst>
                <a:ext uri="{FF2B5EF4-FFF2-40B4-BE49-F238E27FC236}">
                  <a16:creationId xmlns:a16="http://schemas.microsoft.com/office/drawing/2014/main" id="{7089D4B2-3F64-9E1A-151C-BAA6BD2AC85E}"/>
                </a:ext>
              </a:extLst>
            </p:cNvPr>
            <p:cNvSpPr txBox="1">
              <a:spLocks/>
            </p:cNvSpPr>
            <p:nvPr/>
          </p:nvSpPr>
          <p:spPr>
            <a:xfrm>
              <a:off x="628073" y="1191491"/>
              <a:ext cx="10058400" cy="77585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>
                  <a:solidFill>
                    <a:srgbClr val="111F50"/>
                  </a:solidFill>
                  <a:latin typeface="Century Gothic"/>
                </a:rPr>
                <a:t>Empowering Wellbeing Through Proven Impact</a:t>
              </a:r>
              <a:endParaRPr lang="en-US" sz="2800" b="1">
                <a:solidFill>
                  <a:srgbClr val="111F50"/>
                </a:solidFill>
              </a:endParaRPr>
            </a:p>
          </p:txBody>
        </p:sp>
        <p:sp>
          <p:nvSpPr>
            <p:cNvPr id="61" name="Text Placeholder 3">
              <a:extLst>
                <a:ext uri="{FF2B5EF4-FFF2-40B4-BE49-F238E27FC236}">
                  <a16:creationId xmlns:a16="http://schemas.microsoft.com/office/drawing/2014/main" id="{C2C2C0FE-068B-9811-05FB-EAEFF776E247}"/>
                </a:ext>
              </a:extLst>
            </p:cNvPr>
            <p:cNvSpPr txBox="1">
              <a:spLocks/>
            </p:cNvSpPr>
            <p:nvPr/>
          </p:nvSpPr>
          <p:spPr>
            <a:xfrm>
              <a:off x="628073" y="844982"/>
              <a:ext cx="10058398" cy="3465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b="1" spc="200">
                  <a:solidFill>
                    <a:srgbClr val="006FD3"/>
                  </a:solidFill>
                  <a:latin typeface="Century Gothic"/>
                  <a:cs typeface="Calibri Light"/>
                </a:rPr>
                <a:t>LIFESPEAK INC.</a:t>
              </a:r>
              <a:endParaRPr lang="en-US" sz="1200" b="1" spc="200">
                <a:solidFill>
                  <a:srgbClr val="006FD3"/>
                </a:solidFill>
              </a:endParaRPr>
            </a:p>
          </p:txBody>
        </p:sp>
      </p:grpSp>
      <p:sp>
        <p:nvSpPr>
          <p:cNvPr id="62" name="bg object 16">
            <a:extLst>
              <a:ext uri="{FF2B5EF4-FFF2-40B4-BE49-F238E27FC236}">
                <a16:creationId xmlns:a16="http://schemas.microsoft.com/office/drawing/2014/main" id="{C78D3B1E-E622-9436-139E-4F0C4319A59A}"/>
              </a:ext>
            </a:extLst>
          </p:cNvPr>
          <p:cNvSpPr/>
          <p:nvPr/>
        </p:nvSpPr>
        <p:spPr>
          <a:xfrm>
            <a:off x="508000" y="3942232"/>
            <a:ext cx="11176000" cy="50800"/>
          </a:xfrm>
          <a:custGeom>
            <a:avLst/>
            <a:gdLst/>
            <a:ahLst/>
            <a:cxnLst/>
            <a:rect l="l" t="t" r="r" b="b"/>
            <a:pathLst>
              <a:path w="11176000" h="50800">
                <a:moveTo>
                  <a:pt x="11176000" y="0"/>
                </a:moveTo>
                <a:lnTo>
                  <a:pt x="0" y="0"/>
                </a:lnTo>
                <a:lnTo>
                  <a:pt x="0" y="50799"/>
                </a:lnTo>
                <a:lnTo>
                  <a:pt x="11176000" y="50799"/>
                </a:lnTo>
                <a:lnTo>
                  <a:pt x="11176000" y="0"/>
                </a:lnTo>
                <a:close/>
              </a:path>
            </a:pathLst>
          </a:custGeom>
          <a:solidFill>
            <a:srgbClr val="DEDEDE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B043D78-3BD2-5768-DC43-903FD5E2FD6D}"/>
              </a:ext>
            </a:extLst>
          </p:cNvPr>
          <p:cNvGrpSpPr/>
          <p:nvPr/>
        </p:nvGrpSpPr>
        <p:grpSpPr>
          <a:xfrm>
            <a:off x="512502" y="4258830"/>
            <a:ext cx="1610506" cy="455033"/>
            <a:chOff x="512502" y="4258830"/>
            <a:chExt cx="1610506" cy="455033"/>
          </a:xfrm>
        </p:grpSpPr>
        <p:pic>
          <p:nvPicPr>
            <p:cNvPr id="64" name="bg object 17">
              <a:extLst>
                <a:ext uri="{FF2B5EF4-FFF2-40B4-BE49-F238E27FC236}">
                  <a16:creationId xmlns:a16="http://schemas.microsoft.com/office/drawing/2014/main" id="{C95E2545-A150-9238-08DB-6D10A54A0D00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2502" y="4290367"/>
              <a:ext cx="183819" cy="183819"/>
            </a:xfrm>
            <a:prstGeom prst="rect">
              <a:avLst/>
            </a:prstGeom>
          </p:spPr>
        </p:pic>
        <p:sp>
          <p:nvSpPr>
            <p:cNvPr id="65" name="bg object 18">
              <a:extLst>
                <a:ext uri="{FF2B5EF4-FFF2-40B4-BE49-F238E27FC236}">
                  <a16:creationId xmlns:a16="http://schemas.microsoft.com/office/drawing/2014/main" id="{312AE1B3-7CBD-C9E7-807C-3FF44783B90F}"/>
                </a:ext>
              </a:extLst>
            </p:cNvPr>
            <p:cNvSpPr/>
            <p:nvPr/>
          </p:nvSpPr>
          <p:spPr>
            <a:xfrm>
              <a:off x="732358" y="4258830"/>
              <a:ext cx="1390650" cy="240665"/>
            </a:xfrm>
            <a:custGeom>
              <a:avLst/>
              <a:gdLst/>
              <a:ahLst/>
              <a:cxnLst/>
              <a:rect l="l" t="t" r="r" b="b"/>
              <a:pathLst>
                <a:path w="1390650" h="240664">
                  <a:moveTo>
                    <a:pt x="232029" y="237883"/>
                  </a:moveTo>
                  <a:lnTo>
                    <a:pt x="210400" y="204990"/>
                  </a:lnTo>
                  <a:lnTo>
                    <a:pt x="196176" y="167144"/>
                  </a:lnTo>
                  <a:lnTo>
                    <a:pt x="188899" y="147777"/>
                  </a:lnTo>
                  <a:lnTo>
                    <a:pt x="160959" y="73444"/>
                  </a:lnTo>
                  <a:lnTo>
                    <a:pt x="133362" y="0"/>
                  </a:lnTo>
                  <a:lnTo>
                    <a:pt x="111518" y="12268"/>
                  </a:lnTo>
                  <a:lnTo>
                    <a:pt x="109474" y="13296"/>
                  </a:lnTo>
                  <a:lnTo>
                    <a:pt x="109474" y="147777"/>
                  </a:lnTo>
                  <a:lnTo>
                    <a:pt x="59474" y="147777"/>
                  </a:lnTo>
                  <a:lnTo>
                    <a:pt x="84251" y="73444"/>
                  </a:lnTo>
                  <a:lnTo>
                    <a:pt x="109474" y="147777"/>
                  </a:lnTo>
                  <a:lnTo>
                    <a:pt x="109474" y="13296"/>
                  </a:lnTo>
                  <a:lnTo>
                    <a:pt x="93814" y="21069"/>
                  </a:lnTo>
                  <a:lnTo>
                    <a:pt x="78994" y="27000"/>
                  </a:lnTo>
                  <a:lnTo>
                    <a:pt x="65773" y="30645"/>
                  </a:lnTo>
                  <a:lnTo>
                    <a:pt x="79743" y="57670"/>
                  </a:lnTo>
                  <a:lnTo>
                    <a:pt x="39649" y="172110"/>
                  </a:lnTo>
                  <a:lnTo>
                    <a:pt x="14681" y="221843"/>
                  </a:lnTo>
                  <a:lnTo>
                    <a:pt x="0" y="237883"/>
                  </a:lnTo>
                  <a:lnTo>
                    <a:pt x="0" y="240131"/>
                  </a:lnTo>
                  <a:lnTo>
                    <a:pt x="68033" y="240131"/>
                  </a:lnTo>
                  <a:lnTo>
                    <a:pt x="68033" y="237439"/>
                  </a:lnTo>
                  <a:lnTo>
                    <a:pt x="57340" y="228803"/>
                  </a:lnTo>
                  <a:lnTo>
                    <a:pt x="50114" y="220764"/>
                  </a:lnTo>
                  <a:lnTo>
                    <a:pt x="49847" y="220268"/>
                  </a:lnTo>
                  <a:lnTo>
                    <a:pt x="45923" y="212534"/>
                  </a:lnTo>
                  <a:lnTo>
                    <a:pt x="44602" y="203644"/>
                  </a:lnTo>
                  <a:lnTo>
                    <a:pt x="45173" y="196850"/>
                  </a:lnTo>
                  <a:lnTo>
                    <a:pt x="46799" y="189115"/>
                  </a:lnTo>
                  <a:lnTo>
                    <a:pt x="49352" y="180200"/>
                  </a:lnTo>
                  <a:lnTo>
                    <a:pt x="52717" y="169849"/>
                  </a:lnTo>
                  <a:lnTo>
                    <a:pt x="53619" y="167144"/>
                  </a:lnTo>
                  <a:lnTo>
                    <a:pt x="116687" y="167144"/>
                  </a:lnTo>
                  <a:lnTo>
                    <a:pt x="129717" y="208978"/>
                  </a:lnTo>
                  <a:lnTo>
                    <a:pt x="130060" y="212534"/>
                  </a:lnTo>
                  <a:lnTo>
                    <a:pt x="130124" y="213182"/>
                  </a:lnTo>
                  <a:lnTo>
                    <a:pt x="113080" y="237883"/>
                  </a:lnTo>
                  <a:lnTo>
                    <a:pt x="113080" y="240588"/>
                  </a:lnTo>
                  <a:lnTo>
                    <a:pt x="232029" y="240588"/>
                  </a:lnTo>
                  <a:lnTo>
                    <a:pt x="232029" y="237883"/>
                  </a:lnTo>
                  <a:close/>
                </a:path>
                <a:path w="1390650" h="240664">
                  <a:moveTo>
                    <a:pt x="422592" y="163550"/>
                  </a:moveTo>
                  <a:lnTo>
                    <a:pt x="419900" y="163550"/>
                  </a:lnTo>
                  <a:lnTo>
                    <a:pt x="406184" y="187883"/>
                  </a:lnTo>
                  <a:lnTo>
                    <a:pt x="389648" y="208153"/>
                  </a:lnTo>
                  <a:lnTo>
                    <a:pt x="370662" y="222338"/>
                  </a:lnTo>
                  <a:lnTo>
                    <a:pt x="349605" y="228422"/>
                  </a:lnTo>
                  <a:lnTo>
                    <a:pt x="341617" y="227025"/>
                  </a:lnTo>
                  <a:lnTo>
                    <a:pt x="335026" y="223634"/>
                  </a:lnTo>
                  <a:lnTo>
                    <a:pt x="330542" y="218478"/>
                  </a:lnTo>
                  <a:lnTo>
                    <a:pt x="328891" y="211747"/>
                  </a:lnTo>
                  <a:lnTo>
                    <a:pt x="328891" y="50012"/>
                  </a:lnTo>
                  <a:lnTo>
                    <a:pt x="329577" y="36080"/>
                  </a:lnTo>
                  <a:lnTo>
                    <a:pt x="332384" y="27038"/>
                  </a:lnTo>
                  <a:lnTo>
                    <a:pt x="338391" y="20358"/>
                  </a:lnTo>
                  <a:lnTo>
                    <a:pt x="348716" y="13512"/>
                  </a:lnTo>
                  <a:lnTo>
                    <a:pt x="348716" y="10820"/>
                  </a:lnTo>
                  <a:lnTo>
                    <a:pt x="232473" y="10820"/>
                  </a:lnTo>
                  <a:lnTo>
                    <a:pt x="232473" y="13512"/>
                  </a:lnTo>
                  <a:lnTo>
                    <a:pt x="242798" y="20358"/>
                  </a:lnTo>
                  <a:lnTo>
                    <a:pt x="248805" y="27038"/>
                  </a:lnTo>
                  <a:lnTo>
                    <a:pt x="251612" y="36080"/>
                  </a:lnTo>
                  <a:lnTo>
                    <a:pt x="252298" y="50012"/>
                  </a:lnTo>
                  <a:lnTo>
                    <a:pt x="252298" y="201396"/>
                  </a:lnTo>
                  <a:lnTo>
                    <a:pt x="251612" y="215138"/>
                  </a:lnTo>
                  <a:lnTo>
                    <a:pt x="248805" y="224205"/>
                  </a:lnTo>
                  <a:lnTo>
                    <a:pt x="242798" y="230974"/>
                  </a:lnTo>
                  <a:lnTo>
                    <a:pt x="232473" y="237883"/>
                  </a:lnTo>
                  <a:lnTo>
                    <a:pt x="232918" y="237883"/>
                  </a:lnTo>
                  <a:lnTo>
                    <a:pt x="232918" y="240131"/>
                  </a:lnTo>
                  <a:lnTo>
                    <a:pt x="414934" y="240131"/>
                  </a:lnTo>
                  <a:lnTo>
                    <a:pt x="416102" y="228422"/>
                  </a:lnTo>
                  <a:lnTo>
                    <a:pt x="422592" y="163550"/>
                  </a:lnTo>
                  <a:close/>
                </a:path>
                <a:path w="1390650" h="240664">
                  <a:moveTo>
                    <a:pt x="662292" y="237883"/>
                  </a:moveTo>
                  <a:lnTo>
                    <a:pt x="640664" y="204990"/>
                  </a:lnTo>
                  <a:lnTo>
                    <a:pt x="626440" y="167144"/>
                  </a:lnTo>
                  <a:lnTo>
                    <a:pt x="619163" y="147777"/>
                  </a:lnTo>
                  <a:lnTo>
                    <a:pt x="591223" y="73444"/>
                  </a:lnTo>
                  <a:lnTo>
                    <a:pt x="563626" y="0"/>
                  </a:lnTo>
                  <a:lnTo>
                    <a:pt x="541782" y="12268"/>
                  </a:lnTo>
                  <a:lnTo>
                    <a:pt x="539737" y="13296"/>
                  </a:lnTo>
                  <a:lnTo>
                    <a:pt x="539737" y="147777"/>
                  </a:lnTo>
                  <a:lnTo>
                    <a:pt x="489737" y="147777"/>
                  </a:lnTo>
                  <a:lnTo>
                    <a:pt x="514515" y="73444"/>
                  </a:lnTo>
                  <a:lnTo>
                    <a:pt x="539737" y="147777"/>
                  </a:lnTo>
                  <a:lnTo>
                    <a:pt x="539737" y="13296"/>
                  </a:lnTo>
                  <a:lnTo>
                    <a:pt x="524078" y="21069"/>
                  </a:lnTo>
                  <a:lnTo>
                    <a:pt x="509257" y="27000"/>
                  </a:lnTo>
                  <a:lnTo>
                    <a:pt x="496036" y="30645"/>
                  </a:lnTo>
                  <a:lnTo>
                    <a:pt x="510006" y="57670"/>
                  </a:lnTo>
                  <a:lnTo>
                    <a:pt x="469912" y="172110"/>
                  </a:lnTo>
                  <a:lnTo>
                    <a:pt x="444944" y="221843"/>
                  </a:lnTo>
                  <a:lnTo>
                    <a:pt x="430263" y="237883"/>
                  </a:lnTo>
                  <a:lnTo>
                    <a:pt x="430707" y="240131"/>
                  </a:lnTo>
                  <a:lnTo>
                    <a:pt x="498741" y="240131"/>
                  </a:lnTo>
                  <a:lnTo>
                    <a:pt x="498741" y="237439"/>
                  </a:lnTo>
                  <a:lnTo>
                    <a:pt x="488048" y="228803"/>
                  </a:lnTo>
                  <a:lnTo>
                    <a:pt x="480834" y="220764"/>
                  </a:lnTo>
                  <a:lnTo>
                    <a:pt x="480555" y="220268"/>
                  </a:lnTo>
                  <a:lnTo>
                    <a:pt x="476631" y="212534"/>
                  </a:lnTo>
                  <a:lnTo>
                    <a:pt x="475322" y="203644"/>
                  </a:lnTo>
                  <a:lnTo>
                    <a:pt x="475881" y="196850"/>
                  </a:lnTo>
                  <a:lnTo>
                    <a:pt x="477507" y="189115"/>
                  </a:lnTo>
                  <a:lnTo>
                    <a:pt x="480060" y="180200"/>
                  </a:lnTo>
                  <a:lnTo>
                    <a:pt x="483425" y="169849"/>
                  </a:lnTo>
                  <a:lnTo>
                    <a:pt x="484327" y="167144"/>
                  </a:lnTo>
                  <a:lnTo>
                    <a:pt x="547395" y="167144"/>
                  </a:lnTo>
                  <a:lnTo>
                    <a:pt x="560438" y="208978"/>
                  </a:lnTo>
                  <a:lnTo>
                    <a:pt x="560832" y="213182"/>
                  </a:lnTo>
                  <a:lnTo>
                    <a:pt x="560920" y="214007"/>
                  </a:lnTo>
                  <a:lnTo>
                    <a:pt x="559955" y="220268"/>
                  </a:lnTo>
                  <a:lnTo>
                    <a:pt x="556920" y="225945"/>
                  </a:lnTo>
                  <a:lnTo>
                    <a:pt x="551599" y="231622"/>
                  </a:lnTo>
                  <a:lnTo>
                    <a:pt x="543801" y="237883"/>
                  </a:lnTo>
                  <a:lnTo>
                    <a:pt x="543801" y="240588"/>
                  </a:lnTo>
                  <a:lnTo>
                    <a:pt x="662292" y="240588"/>
                  </a:lnTo>
                  <a:lnTo>
                    <a:pt x="662292" y="237883"/>
                  </a:lnTo>
                  <a:close/>
                </a:path>
                <a:path w="1390650" h="240664">
                  <a:moveTo>
                    <a:pt x="843394" y="10820"/>
                  </a:moveTo>
                  <a:lnTo>
                    <a:pt x="774471" y="10820"/>
                  </a:lnTo>
                  <a:lnTo>
                    <a:pt x="774471" y="13525"/>
                  </a:lnTo>
                  <a:lnTo>
                    <a:pt x="786650" y="23228"/>
                  </a:lnTo>
                  <a:lnTo>
                    <a:pt x="794575" y="31711"/>
                  </a:lnTo>
                  <a:lnTo>
                    <a:pt x="798855" y="39433"/>
                  </a:lnTo>
                  <a:lnTo>
                    <a:pt x="800150" y="46863"/>
                  </a:lnTo>
                  <a:lnTo>
                    <a:pt x="800150" y="52717"/>
                  </a:lnTo>
                  <a:lnTo>
                    <a:pt x="798347" y="58572"/>
                  </a:lnTo>
                  <a:lnTo>
                    <a:pt x="795642" y="65328"/>
                  </a:lnTo>
                  <a:lnTo>
                    <a:pt x="758253" y="167601"/>
                  </a:lnTo>
                  <a:lnTo>
                    <a:pt x="717702" y="54635"/>
                  </a:lnTo>
                  <a:lnTo>
                    <a:pt x="715721" y="48107"/>
                  </a:lnTo>
                  <a:lnTo>
                    <a:pt x="714502" y="42418"/>
                  </a:lnTo>
                  <a:lnTo>
                    <a:pt x="714095" y="37401"/>
                  </a:lnTo>
                  <a:lnTo>
                    <a:pt x="715048" y="31064"/>
                  </a:lnTo>
                  <a:lnTo>
                    <a:pt x="717981" y="25285"/>
                  </a:lnTo>
                  <a:lnTo>
                    <a:pt x="723023" y="19596"/>
                  </a:lnTo>
                  <a:lnTo>
                    <a:pt x="730313" y="13525"/>
                  </a:lnTo>
                  <a:lnTo>
                    <a:pt x="730313" y="10820"/>
                  </a:lnTo>
                  <a:lnTo>
                    <a:pt x="611822" y="10820"/>
                  </a:lnTo>
                  <a:lnTo>
                    <a:pt x="611822" y="12623"/>
                  </a:lnTo>
                  <a:lnTo>
                    <a:pt x="619569" y="20548"/>
                  </a:lnTo>
                  <a:lnTo>
                    <a:pt x="625170" y="28003"/>
                  </a:lnTo>
                  <a:lnTo>
                    <a:pt x="629500" y="35877"/>
                  </a:lnTo>
                  <a:lnTo>
                    <a:pt x="633450" y="45059"/>
                  </a:lnTo>
                  <a:lnTo>
                    <a:pt x="710488" y="240588"/>
                  </a:lnTo>
                  <a:lnTo>
                    <a:pt x="742022" y="240588"/>
                  </a:lnTo>
                  <a:lnTo>
                    <a:pt x="807351" y="67132"/>
                  </a:lnTo>
                  <a:lnTo>
                    <a:pt x="829144" y="28359"/>
                  </a:lnTo>
                  <a:lnTo>
                    <a:pt x="843394" y="13068"/>
                  </a:lnTo>
                  <a:lnTo>
                    <a:pt x="843394" y="10820"/>
                  </a:lnTo>
                  <a:close/>
                </a:path>
                <a:path w="1390650" h="240664">
                  <a:moveTo>
                    <a:pt x="911872" y="36499"/>
                  </a:moveTo>
                  <a:lnTo>
                    <a:pt x="909269" y="24676"/>
                  </a:lnTo>
                  <a:lnTo>
                    <a:pt x="902182" y="14922"/>
                  </a:lnTo>
                  <a:lnTo>
                    <a:pt x="891730" y="8305"/>
                  </a:lnTo>
                  <a:lnTo>
                    <a:pt x="878979" y="5854"/>
                  </a:lnTo>
                  <a:lnTo>
                    <a:pt x="866051" y="8305"/>
                  </a:lnTo>
                  <a:lnTo>
                    <a:pt x="855624" y="14922"/>
                  </a:lnTo>
                  <a:lnTo>
                    <a:pt x="848639" y="24676"/>
                  </a:lnTo>
                  <a:lnTo>
                    <a:pt x="846099" y="36499"/>
                  </a:lnTo>
                  <a:lnTo>
                    <a:pt x="848652" y="48387"/>
                  </a:lnTo>
                  <a:lnTo>
                    <a:pt x="855675" y="58293"/>
                  </a:lnTo>
                  <a:lnTo>
                    <a:pt x="866254" y="65062"/>
                  </a:lnTo>
                  <a:lnTo>
                    <a:pt x="879436" y="67576"/>
                  </a:lnTo>
                  <a:lnTo>
                    <a:pt x="892111" y="65062"/>
                  </a:lnTo>
                  <a:lnTo>
                    <a:pt x="902411" y="58293"/>
                  </a:lnTo>
                  <a:lnTo>
                    <a:pt x="909345" y="48387"/>
                  </a:lnTo>
                  <a:lnTo>
                    <a:pt x="911872" y="36499"/>
                  </a:lnTo>
                  <a:close/>
                </a:path>
                <a:path w="1390650" h="240664">
                  <a:moveTo>
                    <a:pt x="930795" y="237883"/>
                  </a:moveTo>
                  <a:lnTo>
                    <a:pt x="916825" y="202742"/>
                  </a:lnTo>
                  <a:lnTo>
                    <a:pt x="916825" y="79298"/>
                  </a:lnTo>
                  <a:lnTo>
                    <a:pt x="896454" y="84607"/>
                  </a:lnTo>
                  <a:lnTo>
                    <a:pt x="875779" y="88925"/>
                  </a:lnTo>
                  <a:lnTo>
                    <a:pt x="854684" y="92163"/>
                  </a:lnTo>
                  <a:lnTo>
                    <a:pt x="833031" y="94157"/>
                  </a:lnTo>
                  <a:lnTo>
                    <a:pt x="833031" y="96862"/>
                  </a:lnTo>
                  <a:lnTo>
                    <a:pt x="840536" y="105727"/>
                  </a:lnTo>
                  <a:lnTo>
                    <a:pt x="844753" y="114046"/>
                  </a:lnTo>
                  <a:lnTo>
                    <a:pt x="846594" y="124815"/>
                  </a:lnTo>
                  <a:lnTo>
                    <a:pt x="847001" y="141020"/>
                  </a:lnTo>
                  <a:lnTo>
                    <a:pt x="847001" y="202742"/>
                  </a:lnTo>
                  <a:lnTo>
                    <a:pt x="833031" y="237883"/>
                  </a:lnTo>
                  <a:lnTo>
                    <a:pt x="833031" y="240588"/>
                  </a:lnTo>
                  <a:lnTo>
                    <a:pt x="930795" y="240588"/>
                  </a:lnTo>
                  <a:lnTo>
                    <a:pt x="930795" y="237883"/>
                  </a:lnTo>
                  <a:close/>
                </a:path>
                <a:path w="1390650" h="240664">
                  <a:moveTo>
                    <a:pt x="1173187" y="118948"/>
                  </a:moveTo>
                  <a:lnTo>
                    <a:pt x="1164386" y="71831"/>
                  </a:lnTo>
                  <a:lnTo>
                    <a:pt x="1138212" y="38023"/>
                  </a:lnTo>
                  <a:lnTo>
                    <a:pt x="1095070" y="17640"/>
                  </a:lnTo>
                  <a:lnTo>
                    <a:pt x="1090739" y="17157"/>
                  </a:lnTo>
                  <a:lnTo>
                    <a:pt x="1090739" y="120294"/>
                  </a:lnTo>
                  <a:lnTo>
                    <a:pt x="1087285" y="163918"/>
                  </a:lnTo>
                  <a:lnTo>
                    <a:pt x="1077556" y="197954"/>
                  </a:lnTo>
                  <a:lnTo>
                    <a:pt x="1062609" y="220091"/>
                  </a:lnTo>
                  <a:lnTo>
                    <a:pt x="1043432" y="227977"/>
                  </a:lnTo>
                  <a:lnTo>
                    <a:pt x="1042530" y="227520"/>
                  </a:lnTo>
                  <a:lnTo>
                    <a:pt x="1033970" y="227520"/>
                  </a:lnTo>
                  <a:lnTo>
                    <a:pt x="1027658" y="222567"/>
                  </a:lnTo>
                  <a:lnTo>
                    <a:pt x="1027658" y="22072"/>
                  </a:lnTo>
                  <a:lnTo>
                    <a:pt x="1031265" y="22072"/>
                  </a:lnTo>
                  <a:lnTo>
                    <a:pt x="1057097" y="28295"/>
                  </a:lnTo>
                  <a:lnTo>
                    <a:pt x="1075702" y="46863"/>
                  </a:lnTo>
                  <a:lnTo>
                    <a:pt x="1086967" y="77584"/>
                  </a:lnTo>
                  <a:lnTo>
                    <a:pt x="1090625" y="118948"/>
                  </a:lnTo>
                  <a:lnTo>
                    <a:pt x="1090739" y="120294"/>
                  </a:lnTo>
                  <a:lnTo>
                    <a:pt x="1090739" y="17157"/>
                  </a:lnTo>
                  <a:lnTo>
                    <a:pt x="1035316" y="10820"/>
                  </a:lnTo>
                  <a:lnTo>
                    <a:pt x="931697" y="10820"/>
                  </a:lnTo>
                  <a:lnTo>
                    <a:pt x="931697" y="13512"/>
                  </a:lnTo>
                  <a:lnTo>
                    <a:pt x="942022" y="20358"/>
                  </a:lnTo>
                  <a:lnTo>
                    <a:pt x="948029" y="27038"/>
                  </a:lnTo>
                  <a:lnTo>
                    <a:pt x="950836" y="36080"/>
                  </a:lnTo>
                  <a:lnTo>
                    <a:pt x="951522" y="50012"/>
                  </a:lnTo>
                  <a:lnTo>
                    <a:pt x="951522" y="201396"/>
                  </a:lnTo>
                  <a:lnTo>
                    <a:pt x="950836" y="215138"/>
                  </a:lnTo>
                  <a:lnTo>
                    <a:pt x="948029" y="224205"/>
                  </a:lnTo>
                  <a:lnTo>
                    <a:pt x="942022" y="230974"/>
                  </a:lnTo>
                  <a:lnTo>
                    <a:pt x="931697" y="237883"/>
                  </a:lnTo>
                  <a:lnTo>
                    <a:pt x="931697" y="240131"/>
                  </a:lnTo>
                  <a:lnTo>
                    <a:pt x="1048829" y="240131"/>
                  </a:lnTo>
                  <a:lnTo>
                    <a:pt x="1100201" y="231457"/>
                  </a:lnTo>
                  <a:lnTo>
                    <a:pt x="1105763" y="227977"/>
                  </a:lnTo>
                  <a:lnTo>
                    <a:pt x="1139393" y="206908"/>
                  </a:lnTo>
                  <a:lnTo>
                    <a:pt x="1164399" y="168681"/>
                  </a:lnTo>
                  <a:lnTo>
                    <a:pt x="1173187" y="118948"/>
                  </a:lnTo>
                  <a:close/>
                </a:path>
                <a:path w="1390650" h="240664">
                  <a:moveTo>
                    <a:pt x="1390345" y="237883"/>
                  </a:moveTo>
                  <a:lnTo>
                    <a:pt x="1368717" y="204990"/>
                  </a:lnTo>
                  <a:lnTo>
                    <a:pt x="1354493" y="167144"/>
                  </a:lnTo>
                  <a:lnTo>
                    <a:pt x="1319288" y="73444"/>
                  </a:lnTo>
                  <a:lnTo>
                    <a:pt x="1291678" y="0"/>
                  </a:lnTo>
                  <a:lnTo>
                    <a:pt x="1269834" y="12268"/>
                  </a:lnTo>
                  <a:lnTo>
                    <a:pt x="1268247" y="13068"/>
                  </a:lnTo>
                  <a:lnTo>
                    <a:pt x="1268247" y="147777"/>
                  </a:lnTo>
                  <a:lnTo>
                    <a:pt x="1218234" y="147777"/>
                  </a:lnTo>
                  <a:lnTo>
                    <a:pt x="1243012" y="73444"/>
                  </a:lnTo>
                  <a:lnTo>
                    <a:pt x="1268247" y="147777"/>
                  </a:lnTo>
                  <a:lnTo>
                    <a:pt x="1268247" y="13068"/>
                  </a:lnTo>
                  <a:lnTo>
                    <a:pt x="1252143" y="21069"/>
                  </a:lnTo>
                  <a:lnTo>
                    <a:pt x="1237310" y="27000"/>
                  </a:lnTo>
                  <a:lnTo>
                    <a:pt x="1224089" y="30645"/>
                  </a:lnTo>
                  <a:lnTo>
                    <a:pt x="1238059" y="57670"/>
                  </a:lnTo>
                  <a:lnTo>
                    <a:pt x="1197965" y="172110"/>
                  </a:lnTo>
                  <a:lnTo>
                    <a:pt x="1173010" y="221843"/>
                  </a:lnTo>
                  <a:lnTo>
                    <a:pt x="1158316" y="237883"/>
                  </a:lnTo>
                  <a:lnTo>
                    <a:pt x="1158316" y="240131"/>
                  </a:lnTo>
                  <a:lnTo>
                    <a:pt x="1226350" y="240131"/>
                  </a:lnTo>
                  <a:lnTo>
                    <a:pt x="1226350" y="237439"/>
                  </a:lnTo>
                  <a:lnTo>
                    <a:pt x="1215656" y="228803"/>
                  </a:lnTo>
                  <a:lnTo>
                    <a:pt x="1208430" y="220764"/>
                  </a:lnTo>
                  <a:lnTo>
                    <a:pt x="1208163" y="220268"/>
                  </a:lnTo>
                  <a:lnTo>
                    <a:pt x="1204239" y="212534"/>
                  </a:lnTo>
                  <a:lnTo>
                    <a:pt x="1202918" y="203644"/>
                  </a:lnTo>
                  <a:lnTo>
                    <a:pt x="1203490" y="196850"/>
                  </a:lnTo>
                  <a:lnTo>
                    <a:pt x="1205115" y="189115"/>
                  </a:lnTo>
                  <a:lnTo>
                    <a:pt x="1207668" y="180200"/>
                  </a:lnTo>
                  <a:lnTo>
                    <a:pt x="1211033" y="169849"/>
                  </a:lnTo>
                  <a:lnTo>
                    <a:pt x="1211935" y="167144"/>
                  </a:lnTo>
                  <a:lnTo>
                    <a:pt x="1275003" y="167144"/>
                  </a:lnTo>
                  <a:lnTo>
                    <a:pt x="1288034" y="208978"/>
                  </a:lnTo>
                  <a:lnTo>
                    <a:pt x="1288376" y="212534"/>
                  </a:lnTo>
                  <a:lnTo>
                    <a:pt x="1288440" y="213182"/>
                  </a:lnTo>
                  <a:lnTo>
                    <a:pt x="1271397" y="237883"/>
                  </a:lnTo>
                  <a:lnTo>
                    <a:pt x="1271397" y="240588"/>
                  </a:lnTo>
                  <a:lnTo>
                    <a:pt x="1390345" y="240588"/>
                  </a:lnTo>
                  <a:lnTo>
                    <a:pt x="1390345" y="237883"/>
                  </a:lnTo>
                  <a:close/>
                </a:path>
              </a:pathLst>
            </a:custGeom>
            <a:solidFill>
              <a:srgbClr val="111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bg object 19">
              <a:extLst>
                <a:ext uri="{FF2B5EF4-FFF2-40B4-BE49-F238E27FC236}">
                  <a16:creationId xmlns:a16="http://schemas.microsoft.com/office/drawing/2014/main" id="{99B9921B-A485-AF86-8B4D-9B831F5D3159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40026" y="4618359"/>
              <a:ext cx="899703" cy="955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e630b573-bf5a-46f0-8617-d672a07900f4">
      <Terms xmlns="http://schemas.microsoft.com/office/infopath/2007/PartnerControls"/>
    </lcf76f155ced4ddcb4097134ff3c332f>
    <_ip_UnifiedCompliancePolicyProperties xmlns="http://schemas.microsoft.com/sharepoint/v3" xsi:nil="true"/>
    <TaxCatchAll xmlns="56590ad3-9c91-4b45-a023-9d56e7259124" xsi:nil="true"/>
    <Owner xmlns="e630b573-bf5a-46f0-8617-d672a07900f4">
      <UserInfo>
        <DisplayName/>
        <AccountId xsi:nil="true"/>
        <AccountType/>
      </UserInfo>
    </Owner>
    <Status xmlns="e630b573-bf5a-46f0-8617-d672a07900f4">Open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24D667BF69384E9AF378DF0344A843" ma:contentTypeVersion="21" ma:contentTypeDescription="Create a new document." ma:contentTypeScope="" ma:versionID="55867e1893bbc179f95aa67c9e9e6a8e">
  <xsd:schema xmlns:xsd="http://www.w3.org/2001/XMLSchema" xmlns:xs="http://www.w3.org/2001/XMLSchema" xmlns:p="http://schemas.microsoft.com/office/2006/metadata/properties" xmlns:ns1="http://schemas.microsoft.com/sharepoint/v3" xmlns:ns2="56590ad3-9c91-4b45-a023-9d56e7259124" xmlns:ns3="e630b573-bf5a-46f0-8617-d672a07900f4" targetNamespace="http://schemas.microsoft.com/office/2006/metadata/properties" ma:root="true" ma:fieldsID="5c6ad28cec46e81b84bc67d530da74e2" ns1:_="" ns2:_="" ns3:_="">
    <xsd:import namespace="http://schemas.microsoft.com/sharepoint/v3"/>
    <xsd:import namespace="56590ad3-9c91-4b45-a023-9d56e7259124"/>
    <xsd:import namespace="e630b573-bf5a-46f0-8617-d672a07900f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  <xsd:element ref="ns3:Owner" minOccurs="0"/>
                <xsd:element ref="ns3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90ad3-9c91-4b45-a023-9d56e72591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ab2e945-9370-4434-b10e-5aad321f5e86}" ma:internalName="TaxCatchAll" ma:showField="CatchAllData" ma:web="56590ad3-9c91-4b45-a023-9d56e72591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0b573-bf5a-46f0-8617-d672a07900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34768de-7aad-49e4-b662-f8ca1ad3c1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wner" ma:index="25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" ma:index="26" nillable="true" ma:displayName="Status" ma:default="Open" ma:format="Dropdown" ma:internalName="Status">
      <xsd:simpleType>
        <xsd:union memberTypes="dms:Text">
          <xsd:simpleType>
            <xsd:restriction base="dms:Choice">
              <xsd:enumeration value="Open"/>
              <xsd:enumeration value="In-Progress"/>
              <xsd:enumeration value="Complete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C62A59-6466-4221-8126-0A5C76164572}">
  <ds:schemaRefs>
    <ds:schemaRef ds:uri="http://schemas.microsoft.com/office/infopath/2007/PartnerControls"/>
    <ds:schemaRef ds:uri="http://www.w3.org/XML/1998/namespace"/>
    <ds:schemaRef ds:uri="http://purl.org/dc/terms/"/>
    <ds:schemaRef ds:uri="56590ad3-9c91-4b45-a023-9d56e7259124"/>
    <ds:schemaRef ds:uri="http://purl.org/dc/elements/1.1/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e630b573-bf5a-46f0-8617-d672a07900f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DFD873-9783-44DB-A557-5FEB1FE8E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590ad3-9c91-4b45-a023-9d56e7259124"/>
    <ds:schemaRef ds:uri="e630b573-bf5a-46f0-8617-d672a07900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B3C9BC-74D9-4BF4-BFC0-95A5CF2A06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73 NPS Score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Dina Collins</cp:lastModifiedBy>
  <cp:revision>2</cp:revision>
  <dcterms:created xsi:type="dcterms:W3CDTF">2024-11-29T18:12:20Z</dcterms:created>
  <dcterms:modified xsi:type="dcterms:W3CDTF">2025-06-11T04:37:17Z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2024-11-29T00:00:00Z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2024-11-29T00:00:00Z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0x010100AA24D667BF69384E9AF378DF0344A843</vt:lpwstr>
  </property>
  <property fmtid="{D5CDD505-2E9C-101B-9397-08002B2CF9AE}" pid="7" name="MediaServiceImageTags">
    <vt:lpwstr/>
  </property>
</Properties>
</file>